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169B-C891-433B-94E4-9FAAB6316A11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0E8E-0B03-40AC-8CEF-A154092C4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169B-C891-433B-94E4-9FAAB6316A11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0E8E-0B03-40AC-8CEF-A154092C4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169B-C891-433B-94E4-9FAAB6316A11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0E8E-0B03-40AC-8CEF-A154092C4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169B-C891-433B-94E4-9FAAB6316A11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0E8E-0B03-40AC-8CEF-A154092C4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169B-C891-433B-94E4-9FAAB6316A11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0E8E-0B03-40AC-8CEF-A154092C4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169B-C891-433B-94E4-9FAAB6316A11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0E8E-0B03-40AC-8CEF-A154092C4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169B-C891-433B-94E4-9FAAB6316A11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0E8E-0B03-40AC-8CEF-A154092C4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169B-C891-433B-94E4-9FAAB6316A11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0E8E-0B03-40AC-8CEF-A154092C4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169B-C891-433B-94E4-9FAAB6316A11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0E8E-0B03-40AC-8CEF-A154092C4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169B-C891-433B-94E4-9FAAB6316A11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0E8E-0B03-40AC-8CEF-A154092C4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169B-C891-433B-94E4-9FAAB6316A11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70E8E-0B03-40AC-8CEF-A154092C4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9169B-C891-433B-94E4-9FAAB6316A11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70E8E-0B03-40AC-8CEF-A154092C4F1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5840435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3300" b="1" dirty="0" smtClean="0"/>
              <a:t>№1 </a:t>
            </a:r>
            <a:r>
              <a:rPr lang="ru-RU" sz="3300" b="1" dirty="0" err="1" smtClean="0"/>
              <a:t>жаттығу</a:t>
            </a:r>
            <a:r>
              <a:rPr lang="ru-RU" sz="3300" b="1" dirty="0" smtClean="0"/>
              <a:t>: </a:t>
            </a:r>
            <a:r>
              <a:rPr lang="ru-RU" sz="3300" b="1" dirty="0" err="1" smtClean="0"/>
              <a:t>Ішкі</a:t>
            </a:r>
            <a:r>
              <a:rPr lang="ru-RU" sz="3300" b="1" dirty="0" smtClean="0"/>
              <a:t> </a:t>
            </a:r>
            <a:r>
              <a:rPr lang="ru-RU" sz="3300" b="1" dirty="0" err="1" smtClean="0"/>
              <a:t>сыншымен</a:t>
            </a:r>
            <a:r>
              <a:rPr lang="ru-RU" sz="3300" b="1" dirty="0" smtClean="0"/>
              <a:t> диалог</a:t>
            </a:r>
          </a:p>
          <a:p>
            <a:pPr marL="0" indent="0" algn="just">
              <a:buNone/>
            </a:pP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сіздің ішіңізде «бірдеңе» үнемі айтылып</a:t>
            </a:r>
            <a:r>
              <a:rPr lang="ru-RU" dirty="0" smtClean="0"/>
              <a:t> </a:t>
            </a:r>
            <a:r>
              <a:rPr lang="ru-RU" dirty="0" err="1" smtClean="0"/>
              <a:t>тұрса </a:t>
            </a:r>
            <a:r>
              <a:rPr lang="ru-RU" dirty="0" smtClean="0"/>
              <a:t>- </a:t>
            </a:r>
            <a:r>
              <a:rPr lang="ru-RU" dirty="0" err="1" smtClean="0"/>
              <a:t>«ештеңе жұмыс істемейді</a:t>
            </a:r>
            <a:r>
              <a:rPr lang="ru-RU" dirty="0" smtClean="0"/>
              <a:t>, </a:t>
            </a:r>
            <a:r>
              <a:rPr lang="ru-RU" dirty="0" err="1" smtClean="0"/>
              <a:t>өйткені сіз</a:t>
            </a:r>
            <a:r>
              <a:rPr lang="ru-RU" dirty="0" smtClean="0"/>
              <a:t> </a:t>
            </a:r>
            <a:r>
              <a:rPr lang="ru-RU" dirty="0" err="1" smtClean="0"/>
              <a:t>епсіз</a:t>
            </a:r>
            <a:r>
              <a:rPr lang="ru-RU" dirty="0" smtClean="0"/>
              <a:t>», </a:t>
            </a:r>
            <a:r>
              <a:rPr lang="ru-RU" dirty="0" err="1" smtClean="0"/>
              <a:t>мұндай пікірлерге</a:t>
            </a:r>
            <a:r>
              <a:rPr lang="ru-RU" dirty="0" smtClean="0"/>
              <a:t> </a:t>
            </a:r>
            <a:r>
              <a:rPr lang="ru-RU" dirty="0" err="1" smtClean="0"/>
              <a:t>қарсы болуды</a:t>
            </a:r>
            <a:r>
              <a:rPr lang="ru-RU" dirty="0" smtClean="0"/>
              <a:t> </a:t>
            </a:r>
            <a:r>
              <a:rPr lang="ru-RU" dirty="0" err="1" smtClean="0"/>
              <a:t>үйреніңіз.</a:t>
            </a:r>
            <a:r>
              <a:rPr lang="ru-RU" dirty="0" smtClean="0"/>
              <a:t> Осы «</a:t>
            </a:r>
            <a:r>
              <a:rPr lang="ru-RU" dirty="0" err="1" smtClean="0"/>
              <a:t>бірдеңе</a:t>
            </a:r>
            <a:r>
              <a:rPr lang="ru-RU" dirty="0" smtClean="0"/>
              <a:t>» </a:t>
            </a:r>
            <a:r>
              <a:rPr lang="ru-RU" dirty="0" err="1" smtClean="0"/>
              <a:t>сізге</a:t>
            </a:r>
            <a:r>
              <a:rPr lang="ru-RU" dirty="0" smtClean="0"/>
              <a:t> </a:t>
            </a:r>
            <a:r>
              <a:rPr lang="ru-RU" dirty="0" err="1" smtClean="0"/>
              <a:t>айтқанның бәрін үнсіз тыңдамаңыз және онымен</a:t>
            </a:r>
            <a:r>
              <a:rPr lang="ru-RU" dirty="0" smtClean="0"/>
              <a:t> </a:t>
            </a:r>
            <a:r>
              <a:rPr lang="ru-RU" dirty="0" err="1" smtClean="0"/>
              <a:t>келісемін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ойламаңыз</a:t>
            </a:r>
            <a:r>
              <a:rPr lang="ru-RU" dirty="0" smtClean="0"/>
              <a:t>.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өсу: бір</a:t>
            </a:r>
            <a:r>
              <a:rPr lang="ru-RU" dirty="0" smtClean="0"/>
              <a:t> </a:t>
            </a:r>
            <a:r>
              <a:rPr lang="ru-RU" dirty="0" err="1" smtClean="0"/>
              <a:t>жылға арналған бағдарлама Оның айтқанының бәрін жазуға жалқау болмаңыз.</a:t>
            </a:r>
            <a:r>
              <a:rPr lang="ru-RU" dirty="0" smtClean="0"/>
              <a:t> </a:t>
            </a:r>
            <a:r>
              <a:rPr lang="ru-RU" dirty="0" err="1" smtClean="0"/>
              <a:t>Оның сөздерінде мағынасы болмаса</a:t>
            </a:r>
            <a:r>
              <a:rPr lang="ru-RU" dirty="0" smtClean="0"/>
              <a:t> да, </a:t>
            </a:r>
            <a:r>
              <a:rPr lang="ru-RU" dirty="0" err="1" smtClean="0"/>
              <a:t>бәрін жазыңыз.</a:t>
            </a:r>
            <a:r>
              <a:rPr lang="ru-RU" dirty="0" smtClean="0"/>
              <a:t> </a:t>
            </a:r>
            <a:r>
              <a:rPr lang="ru-RU" dirty="0" err="1" smtClean="0"/>
              <a:t>Жалғыз шарт</a:t>
            </a:r>
            <a:r>
              <a:rPr lang="ru-RU" dirty="0" smtClean="0"/>
              <a:t> - </a:t>
            </a:r>
            <a:r>
              <a:rPr lang="ru-RU" dirty="0" err="1" smtClean="0"/>
              <a:t>екінші</a:t>
            </a:r>
            <a:r>
              <a:rPr lang="ru-RU" dirty="0" smtClean="0"/>
              <a:t> </a:t>
            </a:r>
            <a:r>
              <a:rPr lang="ru-RU" dirty="0" err="1" smtClean="0"/>
              <a:t>адаммен</a:t>
            </a:r>
            <a:r>
              <a:rPr lang="ru-RU" dirty="0" smtClean="0"/>
              <a:t> </a:t>
            </a:r>
            <a:r>
              <a:rPr lang="ru-RU" dirty="0" err="1" smtClean="0"/>
              <a:t>сөйлесу және жазбалар</a:t>
            </a:r>
            <a:r>
              <a:rPr lang="ru-RU" dirty="0" smtClean="0"/>
              <a:t> </a:t>
            </a:r>
            <a:r>
              <a:rPr lang="ru-RU" dirty="0" err="1" smtClean="0"/>
              <a:t>жазу</a:t>
            </a:r>
            <a:r>
              <a:rPr lang="ru-RU" dirty="0" smtClean="0"/>
              <a:t>. «Мен </a:t>
            </a:r>
            <a:r>
              <a:rPr lang="ru-RU" dirty="0" err="1" smtClean="0"/>
              <a:t>ақымақпын</a:t>
            </a:r>
            <a:r>
              <a:rPr lang="ru-RU" dirty="0" smtClean="0"/>
              <a:t>», «</a:t>
            </a:r>
            <a:r>
              <a:rPr lang="ru-RU" dirty="0" err="1" smtClean="0"/>
              <a:t>мен</a:t>
            </a:r>
            <a:r>
              <a:rPr lang="ru-RU" dirty="0" smtClean="0"/>
              <a:t> </a:t>
            </a:r>
            <a:r>
              <a:rPr lang="ru-RU" dirty="0" err="1" smtClean="0"/>
              <a:t>қол жеткізе</a:t>
            </a:r>
            <a:r>
              <a:rPr lang="ru-RU" dirty="0" smtClean="0"/>
              <a:t> </a:t>
            </a:r>
            <a:r>
              <a:rPr lang="ru-RU" dirty="0" err="1" smtClean="0"/>
              <a:t>алмаймын</a:t>
            </a:r>
            <a:r>
              <a:rPr lang="ru-RU" dirty="0" smtClean="0"/>
              <a:t>»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емес</a:t>
            </a:r>
            <a:r>
              <a:rPr lang="ru-RU" dirty="0" smtClean="0"/>
              <a:t>, «сен </a:t>
            </a:r>
            <a:r>
              <a:rPr lang="ru-RU" dirty="0" err="1" smtClean="0"/>
              <a:t>ақымақсың</a:t>
            </a:r>
            <a:r>
              <a:rPr lang="ru-RU" dirty="0" smtClean="0"/>
              <a:t>», «</a:t>
            </a:r>
            <a:r>
              <a:rPr lang="ru-RU" dirty="0" err="1" smtClean="0"/>
              <a:t>сен</a:t>
            </a:r>
            <a:r>
              <a:rPr lang="ru-RU" dirty="0" smtClean="0"/>
              <a:t> </a:t>
            </a:r>
            <a:r>
              <a:rPr lang="ru-RU" dirty="0" err="1" smtClean="0"/>
              <a:t>көшбасшы болмайсың</a:t>
            </a:r>
            <a:r>
              <a:rPr lang="ru-RU" dirty="0" smtClean="0"/>
              <a:t>»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көрсет</a:t>
            </a:r>
            <a:r>
              <a:rPr lang="ru-RU" dirty="0" smtClean="0"/>
              <a:t>. </a:t>
            </a:r>
            <a:r>
              <a:rPr lang="ru-RU" dirty="0" err="1" smtClean="0"/>
              <a:t>Оған бұзақылар секілді</a:t>
            </a:r>
            <a:r>
              <a:rPr lang="ru-RU" dirty="0" smtClean="0"/>
              <a:t> </a:t>
            </a:r>
            <a:r>
              <a:rPr lang="ru-RU" dirty="0" err="1" smtClean="0"/>
              <a:t>жауап</a:t>
            </a:r>
            <a:r>
              <a:rPr lang="ru-RU" dirty="0" smtClean="0"/>
              <a:t> </a:t>
            </a:r>
            <a:r>
              <a:rPr lang="ru-RU" dirty="0" err="1" smtClean="0"/>
              <a:t>беріңіз.</a:t>
            </a:r>
            <a:r>
              <a:rPr lang="ru-RU" dirty="0" smtClean="0"/>
              <a:t> </a:t>
            </a:r>
            <a:r>
              <a:rPr lang="ru-RU" dirty="0" err="1" smtClean="0"/>
              <a:t>Сөздерді философиялық тұрғыдан қарастырыңыз </a:t>
            </a:r>
            <a:r>
              <a:rPr lang="ru-RU" dirty="0" smtClean="0"/>
              <a:t>«Ал мен </a:t>
            </a:r>
            <a:r>
              <a:rPr lang="ru-RU" dirty="0" err="1" smtClean="0"/>
              <a:t>бұл дауыс</a:t>
            </a:r>
            <a:r>
              <a:rPr lang="ru-RU" dirty="0" smtClean="0"/>
              <a:t> </a:t>
            </a:r>
            <a:r>
              <a:rPr lang="ru-RU" dirty="0" err="1" smtClean="0"/>
              <a:t>үнсіз болған кезде</a:t>
            </a:r>
            <a:r>
              <a:rPr lang="ru-RU" dirty="0" smtClean="0"/>
              <a:t> </a:t>
            </a:r>
            <a:r>
              <a:rPr lang="ru-RU" dirty="0" err="1" smtClean="0"/>
              <a:t>мен</a:t>
            </a:r>
            <a:r>
              <a:rPr lang="ru-RU" dirty="0" smtClean="0"/>
              <a:t> </a:t>
            </a:r>
            <a:r>
              <a:rPr lang="ru-RU" dirty="0" err="1" smtClean="0"/>
              <a:t>кіммін</a:t>
            </a:r>
            <a:r>
              <a:rPr lang="ru-RU" dirty="0" smtClean="0"/>
              <a:t>?» </a:t>
            </a:r>
            <a:r>
              <a:rPr lang="ru-RU" dirty="0" err="1" smtClean="0"/>
              <a:t>Сіздің ішкі</a:t>
            </a:r>
            <a:r>
              <a:rPr lang="ru-RU" dirty="0" smtClean="0"/>
              <a:t> </a:t>
            </a:r>
            <a:r>
              <a:rPr lang="ru-RU" dirty="0" err="1" smtClean="0"/>
              <a:t>сыншыңызбен күресудің тиімді</a:t>
            </a:r>
            <a:r>
              <a:rPr lang="ru-RU" dirty="0" smtClean="0"/>
              <a:t> </a:t>
            </a:r>
            <a:r>
              <a:rPr lang="ru-RU" dirty="0" err="1" smtClean="0"/>
              <a:t>әдісі </a:t>
            </a:r>
            <a:r>
              <a:rPr lang="ru-RU" dirty="0" smtClean="0"/>
              <a:t>- </a:t>
            </a:r>
            <a:r>
              <a:rPr lang="ru-RU" dirty="0" err="1" smtClean="0"/>
              <a:t>сәттілік күнделігін жүргізу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№10 </a:t>
            </a:r>
            <a:r>
              <a:rPr lang="ru-RU" b="1" dirty="0" err="1" smtClean="0"/>
              <a:t>жаттығу</a:t>
            </a:r>
            <a:r>
              <a:rPr lang="ru-RU" b="1" dirty="0" smtClean="0"/>
              <a:t>. </a:t>
            </a:r>
            <a:r>
              <a:rPr lang="ru-RU" b="1" dirty="0" err="1" smtClean="0"/>
              <a:t>Күннен рахат</a:t>
            </a:r>
            <a:r>
              <a:rPr lang="ru-RU" b="1" dirty="0" smtClean="0"/>
              <a:t> ал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алғымыз келетін</a:t>
            </a:r>
            <a:r>
              <a:rPr lang="ru-RU" dirty="0" smtClean="0"/>
              <a:t> </a:t>
            </a:r>
            <a:r>
              <a:rPr lang="ru-RU" dirty="0" err="1" smtClean="0"/>
              <a:t>ләззат тізімін</a:t>
            </a:r>
            <a:r>
              <a:rPr lang="ru-RU" dirty="0" smtClean="0"/>
              <a:t> </a:t>
            </a:r>
            <a:r>
              <a:rPr lang="ru-RU" dirty="0" err="1" smtClean="0"/>
              <a:t>құрамыз.</a:t>
            </a:r>
            <a:r>
              <a:rPr lang="ru-RU" dirty="0" smtClean="0"/>
              <a:t> </a:t>
            </a:r>
            <a:r>
              <a:rPr lang="ru-RU" dirty="0" err="1" smtClean="0"/>
              <a:t>Тізімде</a:t>
            </a:r>
            <a:r>
              <a:rPr lang="ru-RU" dirty="0" smtClean="0"/>
              <a:t> </a:t>
            </a:r>
            <a:r>
              <a:rPr lang="ru-RU" dirty="0" err="1" smtClean="0"/>
              <a:t>кейбір</a:t>
            </a:r>
            <a:r>
              <a:rPr lang="ru-RU" dirty="0" smtClean="0"/>
              <a:t> </a:t>
            </a:r>
            <a:r>
              <a:rPr lang="ru-RU" dirty="0" err="1" smtClean="0"/>
              <a:t>кішкентай</a:t>
            </a:r>
            <a:r>
              <a:rPr lang="ru-RU" dirty="0" smtClean="0"/>
              <a:t>, </a:t>
            </a:r>
            <a:r>
              <a:rPr lang="ru-RU" dirty="0" err="1" smtClean="0"/>
              <a:t>қол жетімді</a:t>
            </a:r>
            <a:r>
              <a:rPr lang="ru-RU" dirty="0" smtClean="0"/>
              <a:t> </a:t>
            </a:r>
            <a:r>
              <a:rPr lang="ru-RU" dirty="0" err="1" smtClean="0"/>
              <a:t>нәрселер көрсетілуі керек</a:t>
            </a:r>
            <a:r>
              <a:rPr lang="ru-RU" dirty="0" smtClean="0"/>
              <a:t> - </a:t>
            </a:r>
            <a:r>
              <a:rPr lang="ru-RU" dirty="0" err="1" smtClean="0"/>
              <a:t>бұл сіздің өміріңіздегі жаңа нәрсе, дәмді және </a:t>
            </a:r>
            <a:r>
              <a:rPr lang="ru-RU" dirty="0" smtClean="0"/>
              <a:t>т.б. </a:t>
            </a:r>
            <a:r>
              <a:rPr lang="ru-RU" dirty="0" err="1" smtClean="0"/>
              <a:t>Сіздің ләззат алу</a:t>
            </a:r>
            <a:r>
              <a:rPr lang="ru-RU" dirty="0" smtClean="0"/>
              <a:t> </a:t>
            </a:r>
            <a:r>
              <a:rPr lang="ru-RU" dirty="0" err="1" smtClean="0"/>
              <a:t>жоспарларыңызды ешнәрсенің бұзылуына жол</a:t>
            </a:r>
            <a:r>
              <a:rPr lang="ru-RU" dirty="0" smtClean="0"/>
              <a:t> </a:t>
            </a:r>
            <a:r>
              <a:rPr lang="ru-RU" dirty="0" err="1" smtClean="0"/>
              <a:t>бермеңіз.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№11 </a:t>
            </a:r>
            <a:r>
              <a:rPr lang="ru-RU" b="1" dirty="0" err="1" smtClean="0"/>
              <a:t>жаттығу</a:t>
            </a:r>
            <a:r>
              <a:rPr lang="ru-RU" b="1" dirty="0" smtClean="0"/>
              <a:t>. </a:t>
            </a:r>
            <a:r>
              <a:rPr lang="ru-RU" b="1" dirty="0" err="1" smtClean="0"/>
              <a:t>Кедергілер</a:t>
            </a:r>
            <a:r>
              <a:rPr lang="ru-RU" b="1" dirty="0" smtClean="0"/>
              <a:t> </a:t>
            </a:r>
            <a:r>
              <a:rPr lang="ru-RU" b="1" dirty="0" err="1" smtClean="0"/>
              <a:t>тізімі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Көшбасшылық қасиеттерді дамытуға кедергі</a:t>
            </a:r>
            <a:r>
              <a:rPr lang="ru-RU" dirty="0" smtClean="0"/>
              <a:t> </a:t>
            </a:r>
            <a:r>
              <a:rPr lang="ru-RU" dirty="0" err="1" smtClean="0"/>
              <a:t>болатын</a:t>
            </a:r>
            <a:r>
              <a:rPr lang="ru-RU" dirty="0" smtClean="0"/>
              <a:t> </a:t>
            </a:r>
            <a:r>
              <a:rPr lang="ru-RU" dirty="0" err="1" smtClean="0"/>
              <a:t>барлық себептерді</a:t>
            </a:r>
            <a:r>
              <a:rPr lang="ru-RU" dirty="0" smtClean="0"/>
              <a:t> </a:t>
            </a:r>
            <a:r>
              <a:rPr lang="ru-RU" dirty="0" err="1" smtClean="0"/>
              <a:t>біріктіруге</a:t>
            </a:r>
            <a:r>
              <a:rPr lang="ru-RU" dirty="0" smtClean="0"/>
              <a:t> </a:t>
            </a:r>
            <a:r>
              <a:rPr lang="ru-RU" dirty="0" err="1" smtClean="0"/>
              <a:t>тырысыңыз.</a:t>
            </a:r>
            <a:r>
              <a:rPr lang="ru-RU" dirty="0" smtClean="0"/>
              <a:t>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үшін дәптерді қолданыңыз, онда</a:t>
            </a:r>
            <a:r>
              <a:rPr lang="ru-RU" dirty="0" smtClean="0"/>
              <a:t> </a:t>
            </a:r>
            <a:r>
              <a:rPr lang="ru-RU" dirty="0" err="1" smtClean="0"/>
              <a:t>көшбасшылық позицияларға жету</a:t>
            </a:r>
            <a:r>
              <a:rPr lang="ru-RU" dirty="0" smtClean="0"/>
              <a:t> </a:t>
            </a:r>
            <a:r>
              <a:rPr lang="ru-RU" dirty="0" err="1" smtClean="0"/>
              <a:t>үшін өзіңізге жақын арада</a:t>
            </a:r>
            <a:r>
              <a:rPr lang="ru-RU" dirty="0" smtClean="0"/>
              <a:t> </a:t>
            </a:r>
            <a:r>
              <a:rPr lang="ru-RU" dirty="0" err="1" smtClean="0"/>
              <a:t>қойылған мақсатты жазыңыз.</a:t>
            </a:r>
            <a:r>
              <a:rPr lang="ru-RU" dirty="0" smtClean="0"/>
              <a:t> </a:t>
            </a:r>
            <a:r>
              <a:rPr lang="ru-RU" dirty="0" err="1" smtClean="0"/>
              <a:t>Онда</a:t>
            </a:r>
            <a:r>
              <a:rPr lang="ru-RU" dirty="0" smtClean="0"/>
              <a:t> </a:t>
            </a:r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сіздің мақсатыңызға жетуге</a:t>
            </a:r>
            <a:r>
              <a:rPr lang="ru-RU" dirty="0" smtClean="0"/>
              <a:t> </a:t>
            </a:r>
            <a:r>
              <a:rPr lang="ru-RU" dirty="0" err="1" smtClean="0"/>
              <a:t>кедергі</a:t>
            </a:r>
            <a:r>
              <a:rPr lang="ru-RU" dirty="0" smtClean="0"/>
              <a:t> </a:t>
            </a:r>
            <a:r>
              <a:rPr lang="ru-RU" dirty="0" err="1" smtClean="0"/>
              <a:t>болатын</a:t>
            </a:r>
            <a:r>
              <a:rPr lang="ru-RU" dirty="0" smtClean="0"/>
              <a:t> </a:t>
            </a:r>
            <a:r>
              <a:rPr lang="ru-RU" dirty="0" err="1" smtClean="0"/>
              <a:t>барлық себептерді</a:t>
            </a:r>
            <a:r>
              <a:rPr lang="ru-RU" dirty="0" smtClean="0"/>
              <a:t> </a:t>
            </a:r>
            <a:r>
              <a:rPr lang="ru-RU" dirty="0" err="1" smtClean="0"/>
              <a:t>жазамыз</a:t>
            </a:r>
            <a:r>
              <a:rPr lang="ru-RU" dirty="0" smtClean="0"/>
              <a:t>.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қатар, ішкі</a:t>
            </a:r>
            <a:r>
              <a:rPr lang="ru-RU" dirty="0" smtClean="0"/>
              <a:t> </a:t>
            </a:r>
            <a:r>
              <a:rPr lang="ru-RU" dirty="0" err="1" smtClean="0"/>
              <a:t>дауысты</a:t>
            </a:r>
            <a:r>
              <a:rPr lang="ru-RU" dirty="0" smtClean="0"/>
              <a:t> </a:t>
            </a:r>
            <a:r>
              <a:rPr lang="ru-RU" dirty="0" err="1" smtClean="0"/>
              <a:t>сөндірмеңіз </a:t>
            </a:r>
            <a:r>
              <a:rPr lang="ru-RU" dirty="0" smtClean="0"/>
              <a:t>-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үшін абсолютті</a:t>
            </a:r>
            <a:r>
              <a:rPr lang="ru-RU" dirty="0" smtClean="0"/>
              <a:t> </a:t>
            </a:r>
            <a:r>
              <a:rPr lang="ru-RU" dirty="0" err="1" smtClean="0"/>
              <a:t>сөз бостандығы қамтамасыз етілуі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. </a:t>
            </a:r>
            <a:r>
              <a:rPr lang="ru-RU" dirty="0" err="1" smtClean="0"/>
              <a:t>Тізімді</a:t>
            </a:r>
            <a:r>
              <a:rPr lang="ru-RU" dirty="0" smtClean="0"/>
              <a:t> </a:t>
            </a:r>
            <a:r>
              <a:rPr lang="ru-RU" dirty="0" err="1" smtClean="0"/>
              <a:t>аргументтер</a:t>
            </a:r>
            <a:r>
              <a:rPr lang="ru-RU" dirty="0" smtClean="0"/>
              <a:t> </a:t>
            </a:r>
            <a:r>
              <a:rPr lang="ru-RU" dirty="0" err="1" smtClean="0"/>
              <a:t>біткенше</a:t>
            </a:r>
            <a:r>
              <a:rPr lang="ru-RU" dirty="0" smtClean="0"/>
              <a:t> </a:t>
            </a:r>
            <a:r>
              <a:rPr lang="ru-RU" dirty="0" err="1" smtClean="0"/>
              <a:t>жалғастыру керек</a:t>
            </a:r>
            <a:r>
              <a:rPr lang="ru-RU" dirty="0" smtClean="0"/>
              <a:t>. </a:t>
            </a:r>
            <a:r>
              <a:rPr lang="ru-RU" dirty="0" err="1" smtClean="0"/>
              <a:t>Содан</a:t>
            </a:r>
            <a:r>
              <a:rPr lang="ru-RU" dirty="0" smtClean="0"/>
              <a:t> </a:t>
            </a:r>
            <a:r>
              <a:rPr lang="ru-RU" dirty="0" err="1" smtClean="0"/>
              <a:t>кейін</a:t>
            </a:r>
            <a:r>
              <a:rPr lang="ru-RU" dirty="0" smtClean="0"/>
              <a:t> </a:t>
            </a:r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сіз</a:t>
            </a:r>
            <a:r>
              <a:rPr lang="ru-RU" dirty="0" smtClean="0"/>
              <a:t> </a:t>
            </a:r>
            <a:r>
              <a:rPr lang="ru-RU" dirty="0" err="1" smtClean="0"/>
              <a:t>қалаған нәрсені тағы </a:t>
            </a:r>
            <a:r>
              <a:rPr lang="ru-RU" dirty="0" smtClean="0"/>
              <a:t>да </a:t>
            </a:r>
            <a:r>
              <a:rPr lang="ru-RU" dirty="0" err="1" smtClean="0"/>
              <a:t>қайталаймыз</a:t>
            </a:r>
            <a:r>
              <a:rPr lang="ru-RU" dirty="0" smtClean="0"/>
              <a:t>. </a:t>
            </a:r>
            <a:r>
              <a:rPr lang="ru-RU" dirty="0" err="1" smtClean="0"/>
              <a:t>Айтуға болатын</a:t>
            </a:r>
            <a:r>
              <a:rPr lang="ru-RU" dirty="0" smtClean="0"/>
              <a:t> </a:t>
            </a:r>
            <a:r>
              <a:rPr lang="ru-RU" dirty="0" err="1" smtClean="0"/>
              <a:t>ештеңе жоқ деп</a:t>
            </a:r>
            <a:r>
              <a:rPr lang="ru-RU" dirty="0" smtClean="0"/>
              <a:t> </a:t>
            </a:r>
            <a:r>
              <a:rPr lang="ru-RU" dirty="0" err="1" smtClean="0"/>
              <a:t>ойласаңыз, тізімді</a:t>
            </a:r>
            <a:r>
              <a:rPr lang="ru-RU" dirty="0" smtClean="0"/>
              <a:t> </a:t>
            </a:r>
            <a:r>
              <a:rPr lang="ru-RU" dirty="0" err="1" smtClean="0"/>
              <a:t>салтанатты</a:t>
            </a:r>
            <a:r>
              <a:rPr lang="ru-RU" dirty="0" smtClean="0"/>
              <a:t> </a:t>
            </a:r>
            <a:r>
              <a:rPr lang="ru-RU" dirty="0" err="1" smtClean="0"/>
              <a:t>түрде өртеп жіберуге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. </a:t>
            </a:r>
            <a:r>
              <a:rPr lang="ru-RU" dirty="0" err="1" smtClean="0"/>
              <a:t>Бұл процедураны</a:t>
            </a:r>
            <a:r>
              <a:rPr lang="ru-RU" dirty="0" smtClean="0"/>
              <a:t> </a:t>
            </a:r>
            <a:r>
              <a:rPr lang="ru-RU" dirty="0" err="1" smtClean="0"/>
              <a:t>айтарлықтай әсер ету</a:t>
            </a:r>
            <a:r>
              <a:rPr lang="ru-RU" dirty="0" smtClean="0"/>
              <a:t> </a:t>
            </a:r>
            <a:r>
              <a:rPr lang="ru-RU" dirty="0" err="1" smtClean="0"/>
              <a:t>үшін бірнеше</a:t>
            </a:r>
            <a:r>
              <a:rPr lang="ru-RU" dirty="0" smtClean="0"/>
              <a:t> </a:t>
            </a:r>
            <a:r>
              <a:rPr lang="ru-RU" dirty="0" err="1" smtClean="0"/>
              <a:t>рет</a:t>
            </a:r>
            <a:r>
              <a:rPr lang="ru-RU" dirty="0" smtClean="0"/>
              <a:t> </a:t>
            </a:r>
            <a:r>
              <a:rPr lang="ru-RU" dirty="0" err="1" smtClean="0"/>
              <a:t>жүргізуге болады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№12 </a:t>
            </a:r>
            <a:r>
              <a:rPr lang="ru-RU" sz="3200" b="1" dirty="0" err="1" smtClean="0"/>
              <a:t>жаттығу</a:t>
            </a:r>
            <a:r>
              <a:rPr lang="ru-RU" sz="3200" b="1" dirty="0" smtClean="0"/>
              <a:t>. </a:t>
            </a:r>
            <a:r>
              <a:rPr lang="ru-RU" sz="3200" b="1" dirty="0" err="1" smtClean="0"/>
              <a:t>Сенімділік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және табандылық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3578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dirty="0" err="1" smtClean="0"/>
              <a:t>Егер</a:t>
            </a:r>
            <a:r>
              <a:rPr lang="ru-RU" sz="2200" dirty="0" smtClean="0"/>
              <a:t> </a:t>
            </a:r>
            <a:r>
              <a:rPr lang="ru-RU" sz="2200" dirty="0" err="1" smtClean="0"/>
              <a:t>өзгелердің қысымымен өз позицияңызды қорғау қиын болса</a:t>
            </a:r>
            <a:r>
              <a:rPr lang="ru-RU" sz="2200" dirty="0" smtClean="0"/>
              <a:t>, </a:t>
            </a:r>
            <a:r>
              <a:rPr lang="ru-RU" sz="2200" dirty="0" err="1" smtClean="0"/>
              <a:t>бұл жаттығу өте тиімді</a:t>
            </a:r>
            <a:r>
              <a:rPr lang="ru-RU" sz="2200" dirty="0" smtClean="0"/>
              <a:t> </a:t>
            </a:r>
            <a:r>
              <a:rPr lang="ru-RU" sz="2200" dirty="0" err="1" smtClean="0"/>
              <a:t>болады</a:t>
            </a:r>
            <a:r>
              <a:rPr lang="ru-RU" sz="2200" dirty="0" smtClean="0"/>
              <a:t>. </a:t>
            </a:r>
            <a:r>
              <a:rPr lang="ru-RU" sz="2200" dirty="0" err="1" smtClean="0"/>
              <a:t>Ол</a:t>
            </a:r>
            <a:r>
              <a:rPr lang="ru-RU" sz="2200" dirty="0" smtClean="0"/>
              <a:t> </a:t>
            </a:r>
            <a:r>
              <a:rPr lang="ru-RU" sz="2200" dirty="0" err="1" smtClean="0"/>
              <a:t>үшін сіз</a:t>
            </a:r>
            <a:r>
              <a:rPr lang="ru-RU" sz="2200" dirty="0" smtClean="0"/>
              <a:t> </a:t>
            </a:r>
            <a:r>
              <a:rPr lang="ru-RU" sz="2200" dirty="0" err="1" smtClean="0"/>
              <a:t>өзіңіздің қалыпыңызбен жұмыс істеуіңіз керек</a:t>
            </a:r>
            <a:r>
              <a:rPr lang="ru-RU" sz="2200" dirty="0" smtClean="0"/>
              <a:t>. </a:t>
            </a:r>
            <a:r>
              <a:rPr lang="ru-RU" sz="2200" dirty="0" err="1" smtClean="0"/>
              <a:t>Егер</a:t>
            </a:r>
            <a:r>
              <a:rPr lang="ru-RU" sz="2200" dirty="0" smtClean="0"/>
              <a:t> </a:t>
            </a:r>
            <a:r>
              <a:rPr lang="ru-RU" sz="2200" dirty="0" err="1" smtClean="0"/>
              <a:t>сіз</a:t>
            </a:r>
            <a:r>
              <a:rPr lang="ru-RU" sz="2200" dirty="0" smtClean="0"/>
              <a:t> </a:t>
            </a:r>
            <a:r>
              <a:rPr lang="ru-RU" sz="2200" dirty="0" err="1" smtClean="0"/>
              <a:t>үнемі құлап, басын</a:t>
            </a:r>
            <a:r>
              <a:rPr lang="ru-RU" sz="2200" dirty="0" smtClean="0"/>
              <a:t> </a:t>
            </a:r>
            <a:r>
              <a:rPr lang="ru-RU" sz="2200" dirty="0" err="1" smtClean="0"/>
              <a:t>төмен түсіріп, сирек</a:t>
            </a:r>
            <a:r>
              <a:rPr lang="ru-RU" sz="2200" dirty="0" smtClean="0"/>
              <a:t> </a:t>
            </a:r>
            <a:r>
              <a:rPr lang="ru-RU" sz="2200" dirty="0" err="1" smtClean="0"/>
              <a:t>жоғары қарасаңыз немесе</a:t>
            </a:r>
            <a:r>
              <a:rPr lang="ru-RU" sz="2200" dirty="0" smtClean="0"/>
              <a:t> </a:t>
            </a:r>
            <a:r>
              <a:rPr lang="ru-RU" sz="2200" dirty="0" err="1" smtClean="0"/>
              <a:t>ешқашан әңгімелесушінің көзіне қарамасаңыз, онда</a:t>
            </a:r>
            <a:r>
              <a:rPr lang="ru-RU" sz="2200" dirty="0" smtClean="0"/>
              <a:t> </a:t>
            </a:r>
            <a:r>
              <a:rPr lang="ru-RU" sz="2200" dirty="0" err="1" smtClean="0"/>
              <a:t>бұл қарапайым жаттығу тиімді</a:t>
            </a:r>
            <a:r>
              <a:rPr lang="ru-RU" sz="2200" dirty="0" smtClean="0"/>
              <a:t> </a:t>
            </a:r>
            <a:r>
              <a:rPr lang="ru-RU" sz="2200" dirty="0" err="1" smtClean="0"/>
              <a:t>болады</a:t>
            </a:r>
            <a:r>
              <a:rPr lang="ru-RU" sz="2200" dirty="0" smtClean="0"/>
              <a:t>. </a:t>
            </a:r>
            <a:r>
              <a:rPr lang="ru-RU" sz="2200" dirty="0" err="1" smtClean="0"/>
              <a:t>Ол</a:t>
            </a:r>
            <a:r>
              <a:rPr lang="ru-RU" sz="2200" dirty="0" smtClean="0"/>
              <a:t> </a:t>
            </a:r>
            <a:r>
              <a:rPr lang="ru-RU" sz="2200" dirty="0" err="1" smtClean="0"/>
              <a:t>түзу қалпын сақтауға, кеудесін</a:t>
            </a:r>
            <a:r>
              <a:rPr lang="ru-RU" sz="2200" dirty="0" smtClean="0"/>
              <a:t>, </a:t>
            </a:r>
            <a:r>
              <a:rPr lang="ru-RU" sz="2200" dirty="0" err="1" smtClean="0"/>
              <a:t>иығын түзетуге, қарсыластың көзіне қарауға негізделген</a:t>
            </a:r>
            <a:r>
              <a:rPr lang="ru-RU" sz="2200" dirty="0" smtClean="0"/>
              <a:t>. </a:t>
            </a:r>
            <a:r>
              <a:rPr lang="ru-RU" sz="2200" dirty="0" err="1" smtClean="0"/>
              <a:t>Дене</a:t>
            </a:r>
            <a:r>
              <a:rPr lang="ru-RU" sz="2200" dirty="0" smtClean="0"/>
              <a:t> </a:t>
            </a:r>
            <a:r>
              <a:rPr lang="ru-RU" sz="2200" dirty="0" err="1" smtClean="0"/>
              <a:t>салмағын өкшеден саусаққа ауыстыру</a:t>
            </a:r>
            <a:r>
              <a:rPr lang="ru-RU" sz="2200" dirty="0" smtClean="0"/>
              <a:t> </a:t>
            </a:r>
            <a:r>
              <a:rPr lang="ru-RU" sz="2200" dirty="0" err="1" smtClean="0"/>
              <a:t>керек</a:t>
            </a:r>
            <a:r>
              <a:rPr lang="ru-RU" sz="2200" dirty="0" smtClean="0"/>
              <a:t>. </a:t>
            </a:r>
            <a:r>
              <a:rPr lang="ru-RU" sz="2200" dirty="0" err="1" smtClean="0"/>
              <a:t>Аздап</a:t>
            </a:r>
            <a:r>
              <a:rPr lang="ru-RU" sz="2200" dirty="0" smtClean="0"/>
              <a:t> </a:t>
            </a:r>
            <a:r>
              <a:rPr lang="ru-RU" sz="2200" dirty="0" err="1" smtClean="0"/>
              <a:t>бүгілген тізеңізді ұстаңыз.</a:t>
            </a:r>
            <a:r>
              <a:rPr lang="ru-RU" sz="2200" dirty="0" smtClean="0"/>
              <a:t> </a:t>
            </a:r>
            <a:r>
              <a:rPr lang="ru-RU" sz="2200" dirty="0" err="1" smtClean="0"/>
              <a:t>Иегіңізді көтеріңіз </a:t>
            </a:r>
            <a:r>
              <a:rPr lang="ru-RU" sz="2200" dirty="0" smtClean="0"/>
              <a:t>- </a:t>
            </a:r>
            <a:r>
              <a:rPr lang="ru-RU" sz="2200" dirty="0" err="1" smtClean="0"/>
              <a:t>ол</a:t>
            </a:r>
            <a:r>
              <a:rPr lang="ru-RU" sz="2200" dirty="0" smtClean="0"/>
              <a:t> </a:t>
            </a:r>
            <a:r>
              <a:rPr lang="ru-RU" sz="2200" dirty="0" err="1" smtClean="0"/>
              <a:t>өзін-өзі растаудың жалпы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процесіне</a:t>
            </a:r>
            <a:r>
              <a:rPr lang="ru-RU" sz="2200" dirty="0" smtClean="0"/>
              <a:t> </a:t>
            </a:r>
            <a:r>
              <a:rPr lang="ru-RU" sz="2200" dirty="0" err="1" smtClean="0"/>
              <a:t>қатысуы керек</a:t>
            </a:r>
            <a:r>
              <a:rPr lang="ru-RU" sz="2200" dirty="0" smtClean="0"/>
              <a:t>. </a:t>
            </a:r>
            <a:r>
              <a:rPr lang="ru-RU" sz="2200" dirty="0" err="1" smtClean="0"/>
              <a:t>Өз позицияңызды шағымсыз, сөгіссіз немесе</a:t>
            </a:r>
            <a:r>
              <a:rPr lang="ru-RU" sz="2200" dirty="0" smtClean="0"/>
              <a:t> </a:t>
            </a:r>
            <a:r>
              <a:rPr lang="ru-RU" sz="2200" dirty="0" err="1" smtClean="0"/>
              <a:t>айыптаусыз</a:t>
            </a:r>
            <a:r>
              <a:rPr lang="ru-RU" sz="2200" dirty="0" smtClean="0"/>
              <a:t> </a:t>
            </a:r>
            <a:r>
              <a:rPr lang="ru-RU" sz="2200" dirty="0" err="1" smtClean="0"/>
              <a:t>қорғауды жалғастырыңыз.</a:t>
            </a:r>
            <a:r>
              <a:rPr lang="ru-RU" sz="2200" dirty="0" smtClean="0"/>
              <a:t> </a:t>
            </a:r>
            <a:r>
              <a:rPr lang="ru-RU" sz="2200" dirty="0" err="1" smtClean="0"/>
              <a:t>Бұл жаттығуға айна</a:t>
            </a:r>
            <a:r>
              <a:rPr lang="ru-RU" sz="2200" dirty="0" smtClean="0"/>
              <a:t> </a:t>
            </a:r>
            <a:r>
              <a:rPr lang="ru-RU" sz="2200" dirty="0" err="1" smtClean="0"/>
              <a:t>үлкен көмек </a:t>
            </a:r>
            <a:r>
              <a:rPr lang="ru-RU" sz="2200" dirty="0" smtClean="0"/>
              <a:t>бола </a:t>
            </a:r>
            <a:r>
              <a:rPr lang="ru-RU" sz="2200" dirty="0" err="1" smtClean="0"/>
              <a:t>алады</a:t>
            </a:r>
            <a:r>
              <a:rPr lang="ru-RU" sz="2200" dirty="0" smtClean="0"/>
              <a:t>. </a:t>
            </a:r>
            <a:r>
              <a:rPr lang="ru-RU" sz="2200" dirty="0" err="1" smtClean="0"/>
              <a:t>Дауыстың тереңдігі, тембрі</a:t>
            </a:r>
            <a:r>
              <a:rPr lang="ru-RU" sz="2200" dirty="0" smtClean="0"/>
              <a:t> </a:t>
            </a:r>
            <a:r>
              <a:rPr lang="ru-RU" sz="2200" dirty="0" err="1" smtClean="0"/>
              <a:t>сезімдер</a:t>
            </a:r>
            <a:r>
              <a:rPr lang="ru-RU" sz="2200" dirty="0" smtClean="0"/>
              <a:t> мен </a:t>
            </a:r>
            <a:r>
              <a:rPr lang="ru-RU" sz="2200" dirty="0" err="1" smtClean="0"/>
              <a:t>сенімділік</a:t>
            </a:r>
            <a:r>
              <a:rPr lang="ru-RU" sz="2200" dirty="0" smtClean="0"/>
              <a:t> </a:t>
            </a:r>
            <a:r>
              <a:rPr lang="ru-RU" sz="2200" dirty="0" err="1" smtClean="0"/>
              <a:t>туралы</a:t>
            </a:r>
            <a:r>
              <a:rPr lang="ru-RU" sz="2200" dirty="0" smtClean="0"/>
              <a:t> </a:t>
            </a:r>
            <a:r>
              <a:rPr lang="ru-RU" sz="2200" dirty="0" err="1" smtClean="0"/>
              <a:t>көп нәрсені жеткізе</a:t>
            </a:r>
            <a:r>
              <a:rPr lang="ru-RU" sz="2200" dirty="0" smtClean="0"/>
              <a:t> </a:t>
            </a:r>
            <a:r>
              <a:rPr lang="ru-RU" sz="2200" dirty="0" err="1" smtClean="0"/>
              <a:t>алады</a:t>
            </a:r>
            <a:r>
              <a:rPr lang="ru-RU" sz="2200" dirty="0" smtClean="0"/>
              <a:t>. </a:t>
            </a:r>
            <a:r>
              <a:rPr lang="ru-RU" sz="2200" dirty="0" err="1" smtClean="0"/>
              <a:t>Егер</a:t>
            </a:r>
            <a:r>
              <a:rPr lang="ru-RU" sz="2200" dirty="0" smtClean="0"/>
              <a:t> </a:t>
            </a:r>
            <a:r>
              <a:rPr lang="ru-RU" sz="2200" dirty="0" err="1" smtClean="0"/>
              <a:t>сіз</a:t>
            </a:r>
            <a:r>
              <a:rPr lang="ru-RU" sz="2200" dirty="0" smtClean="0"/>
              <a:t> </a:t>
            </a:r>
            <a:r>
              <a:rPr lang="ru-RU" sz="2200" dirty="0" err="1" smtClean="0"/>
              <a:t>аянышты</a:t>
            </a:r>
            <a:r>
              <a:rPr lang="ru-RU" sz="2200" dirty="0" smtClean="0"/>
              <a:t> </a:t>
            </a:r>
            <a:r>
              <a:rPr lang="ru-RU" sz="2200" dirty="0" err="1" smtClean="0"/>
              <a:t>көзқараспен және дауысыңыздағы тремормен</a:t>
            </a:r>
            <a:r>
              <a:rPr lang="ru-RU" sz="2200" dirty="0" smtClean="0"/>
              <a:t> </a:t>
            </a:r>
            <a:r>
              <a:rPr lang="ru-RU" sz="2200" dirty="0" err="1" smtClean="0"/>
              <a:t>айналысатын</a:t>
            </a:r>
            <a:r>
              <a:rPr lang="ru-RU" sz="2200" dirty="0" smtClean="0"/>
              <a:t> </a:t>
            </a:r>
            <a:r>
              <a:rPr lang="ru-RU" sz="2200" dirty="0" err="1" smtClean="0"/>
              <a:t>болсаңыз, </a:t>
            </a:r>
            <a:r>
              <a:rPr lang="ru-RU" sz="2200" dirty="0" smtClean="0"/>
              <a:t>бас </a:t>
            </a:r>
            <a:r>
              <a:rPr lang="ru-RU" sz="2200" dirty="0" err="1" smtClean="0"/>
              <a:t>тарту</a:t>
            </a:r>
            <a:r>
              <a:rPr lang="ru-RU" sz="2200" dirty="0" smtClean="0"/>
              <a:t> </a:t>
            </a:r>
            <a:r>
              <a:rPr lang="ru-RU" sz="2200" dirty="0" err="1" smtClean="0"/>
              <a:t>ықтималдығы жоғары</a:t>
            </a:r>
            <a:r>
              <a:rPr lang="ru-RU" sz="2200" dirty="0" smtClean="0"/>
              <a:t>. </a:t>
            </a:r>
            <a:r>
              <a:rPr lang="ru-RU" sz="2200" dirty="0" err="1" smtClean="0"/>
              <a:t>Сіз</a:t>
            </a:r>
            <a:r>
              <a:rPr lang="ru-RU" sz="2200" dirty="0" smtClean="0"/>
              <a:t> </a:t>
            </a:r>
            <a:r>
              <a:rPr lang="ru-RU" sz="2200" dirty="0" err="1" smtClean="0"/>
              <a:t>қосымша сенімділік</a:t>
            </a:r>
            <a:r>
              <a:rPr lang="ru-RU" sz="2200" dirty="0" smtClean="0"/>
              <a:t>, </a:t>
            </a:r>
            <a:r>
              <a:rPr lang="ru-RU" sz="2200" dirty="0" err="1" smtClean="0"/>
              <a:t>бедел</a:t>
            </a:r>
            <a:r>
              <a:rPr lang="ru-RU" sz="2200" dirty="0" smtClean="0"/>
              <a:t> мен </a:t>
            </a:r>
            <a:r>
              <a:rPr lang="ru-RU" sz="2200" dirty="0" err="1" smtClean="0"/>
              <a:t>билікке</a:t>
            </a:r>
            <a:r>
              <a:rPr lang="ru-RU" sz="2200" dirty="0" smtClean="0"/>
              <a:t> </a:t>
            </a:r>
            <a:r>
              <a:rPr lang="ru-RU" sz="2200" dirty="0" err="1" smtClean="0"/>
              <a:t>ие</a:t>
            </a:r>
            <a:r>
              <a:rPr lang="ru-RU" sz="2200" dirty="0" smtClean="0"/>
              <a:t> болу </a:t>
            </a:r>
            <a:r>
              <a:rPr lang="ru-RU" sz="2200" dirty="0" err="1" smtClean="0"/>
              <a:t>үшін дауысыңызды жақсарту бойынша</a:t>
            </a:r>
            <a:r>
              <a:rPr lang="ru-RU" sz="2200" dirty="0" smtClean="0"/>
              <a:t> </a:t>
            </a:r>
            <a:r>
              <a:rPr lang="ru-RU" sz="2200" dirty="0" err="1" smtClean="0"/>
              <a:t>жұмыс істеуіңіз керек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7200" b="1" dirty="0" smtClean="0">
                <a:solidFill>
                  <a:srgbClr val="FF0000"/>
                </a:solidFill>
              </a:rPr>
              <a:t>Назарларыңызға улкен рахмет!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№2 </a:t>
            </a:r>
            <a:r>
              <a:rPr lang="ru-RU" sz="4000" b="1" dirty="0" err="1" smtClean="0"/>
              <a:t>жаттығу</a:t>
            </a:r>
            <a:r>
              <a:rPr lang="ru-RU" sz="4000" b="1" dirty="0" smtClean="0"/>
              <a:t>. </a:t>
            </a:r>
            <a:r>
              <a:rPr lang="ru-RU" sz="4000" b="1" dirty="0" err="1" smtClean="0"/>
              <a:t>Табыс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күнделігі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258204" cy="469742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err="1" smtClean="0"/>
              <a:t>Әр кеш</a:t>
            </a:r>
            <a:r>
              <a:rPr lang="ru-RU" dirty="0" smtClean="0"/>
              <a:t> </a:t>
            </a:r>
            <a:r>
              <a:rPr lang="ru-RU" dirty="0" err="1" smtClean="0"/>
              <a:t>сайын</a:t>
            </a:r>
            <a:r>
              <a:rPr lang="ru-RU" dirty="0" smtClean="0"/>
              <a:t> </a:t>
            </a:r>
            <a:r>
              <a:rPr lang="ru-RU" dirty="0" err="1" smtClean="0"/>
              <a:t>ұйықтар алдында</a:t>
            </a:r>
            <a:r>
              <a:rPr lang="ru-RU" dirty="0" smtClean="0"/>
              <a:t> </a:t>
            </a:r>
            <a:r>
              <a:rPr lang="ru-RU" dirty="0" err="1" smtClean="0"/>
              <a:t>бірнеше</a:t>
            </a:r>
            <a:r>
              <a:rPr lang="ru-RU" dirty="0" smtClean="0"/>
              <a:t> </a:t>
            </a:r>
            <a:r>
              <a:rPr lang="ru-RU" dirty="0" err="1" smtClean="0"/>
              <a:t>жақсы нәрсені жазып</a:t>
            </a:r>
            <a:r>
              <a:rPr lang="ru-RU" dirty="0" smtClean="0"/>
              <a:t>, </a:t>
            </a:r>
            <a:r>
              <a:rPr lang="ru-RU" dirty="0" err="1" smtClean="0"/>
              <a:t>дәптер бастаңыз.</a:t>
            </a:r>
            <a:r>
              <a:rPr lang="ru-RU" dirty="0" smtClean="0"/>
              <a:t> </a:t>
            </a:r>
            <a:r>
              <a:rPr lang="ru-RU" dirty="0" err="1" smtClean="0"/>
              <a:t>Мұны күн қанша жаман</a:t>
            </a:r>
            <a:r>
              <a:rPr lang="ru-RU" dirty="0" smtClean="0"/>
              <a:t> </a:t>
            </a:r>
            <a:r>
              <a:rPr lang="ru-RU" dirty="0" err="1" smtClean="0"/>
              <a:t>болса</a:t>
            </a:r>
            <a:r>
              <a:rPr lang="ru-RU" dirty="0" smtClean="0"/>
              <a:t> да </a:t>
            </a:r>
            <a:r>
              <a:rPr lang="ru-RU" dirty="0" err="1" smtClean="0"/>
              <a:t>жасау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. Адам </a:t>
            </a:r>
            <a:r>
              <a:rPr lang="ru-RU" dirty="0" err="1" smtClean="0"/>
              <a:t>жады</a:t>
            </a:r>
            <a:r>
              <a:rPr lang="ru-RU" dirty="0" smtClean="0"/>
              <a:t> </a:t>
            </a:r>
            <a:r>
              <a:rPr lang="ru-RU" dirty="0" err="1" smtClean="0"/>
              <a:t>осылай</a:t>
            </a:r>
            <a:r>
              <a:rPr lang="ru-RU" dirty="0" smtClean="0"/>
              <a:t> </a:t>
            </a:r>
            <a:r>
              <a:rPr lang="ru-RU" dirty="0" err="1" smtClean="0"/>
              <a:t>жұмыс істейді</a:t>
            </a:r>
            <a:r>
              <a:rPr lang="ru-RU" dirty="0" smtClean="0"/>
              <a:t> - </a:t>
            </a:r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қуаныштан гөрі азапты</a:t>
            </a:r>
            <a:r>
              <a:rPr lang="ru-RU" dirty="0" smtClean="0"/>
              <a:t> </a:t>
            </a:r>
            <a:r>
              <a:rPr lang="ru-RU" dirty="0" err="1" smtClean="0"/>
              <a:t>жақсы есімізде</a:t>
            </a:r>
            <a:r>
              <a:rPr lang="ru-RU" dirty="0" smtClean="0"/>
              <a:t> </a:t>
            </a:r>
            <a:r>
              <a:rPr lang="ru-RU" dirty="0" err="1" smtClean="0"/>
              <a:t>сақтаймыз</a:t>
            </a:r>
            <a:r>
              <a:rPr lang="ru-RU" dirty="0" smtClean="0"/>
              <a:t>. </a:t>
            </a:r>
            <a:r>
              <a:rPr lang="ru-RU" dirty="0" err="1" smtClean="0"/>
              <a:t>Күннің соңында адамдардың көпшілігі қиындықтар </a:t>
            </a:r>
            <a:r>
              <a:rPr lang="ru-RU" dirty="0" smtClean="0"/>
              <a:t>мен </a:t>
            </a:r>
            <a:r>
              <a:rPr lang="ru-RU" dirty="0" err="1" smtClean="0"/>
              <a:t>қиындықтарды ғана көреді</a:t>
            </a:r>
            <a:r>
              <a:rPr lang="ru-RU" dirty="0" smtClean="0"/>
              <a:t>. </a:t>
            </a:r>
            <a:r>
              <a:rPr lang="ru-RU" dirty="0" err="1" smtClean="0"/>
              <a:t>Нашар</a:t>
            </a:r>
            <a:r>
              <a:rPr lang="ru-RU" dirty="0" smtClean="0"/>
              <a:t> </a:t>
            </a:r>
            <a:r>
              <a:rPr lang="ru-RU" dirty="0" err="1" smtClean="0"/>
              <a:t>нәрселерге назар</a:t>
            </a:r>
            <a:r>
              <a:rPr lang="ru-RU" dirty="0" smtClean="0"/>
              <a:t> </a:t>
            </a:r>
            <a:r>
              <a:rPr lang="ru-RU" dirty="0" err="1" smtClean="0"/>
              <a:t>аударған кезде</a:t>
            </a:r>
            <a:r>
              <a:rPr lang="ru-RU" dirty="0" smtClean="0"/>
              <a:t> </a:t>
            </a:r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маңызды энергиядан</a:t>
            </a:r>
            <a:r>
              <a:rPr lang="ru-RU" dirty="0" smtClean="0"/>
              <a:t> </a:t>
            </a:r>
            <a:r>
              <a:rPr lang="ru-RU" dirty="0" err="1" smtClean="0"/>
              <a:t>айырыламыз</a:t>
            </a:r>
            <a:r>
              <a:rPr lang="ru-RU" dirty="0" smtClean="0"/>
              <a:t>, ал </a:t>
            </a:r>
            <a:r>
              <a:rPr lang="ru-RU" dirty="0" err="1" smtClean="0"/>
              <a:t>оңға шоғырлану бізге</a:t>
            </a:r>
            <a:r>
              <a:rPr lang="ru-RU" dirty="0" smtClean="0"/>
              <a:t> </a:t>
            </a:r>
            <a:r>
              <a:rPr lang="ru-RU" dirty="0" err="1" smtClean="0"/>
              <a:t>қуат береді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3-жаттығу. </a:t>
            </a:r>
            <a:r>
              <a:rPr lang="ru-RU" b="1" dirty="0" err="1" smtClean="0"/>
              <a:t>Басқалардың пікірі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401080" cy="491174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err="1" smtClean="0"/>
              <a:t>Сіздің күшті және әлсіз жақтарыңызды ескере</a:t>
            </a:r>
            <a:r>
              <a:rPr lang="ru-RU" dirty="0" smtClean="0"/>
              <a:t> </a:t>
            </a:r>
            <a:r>
              <a:rPr lang="ru-RU" dirty="0" err="1" smtClean="0"/>
              <a:t>отырып</a:t>
            </a:r>
            <a:r>
              <a:rPr lang="ru-RU" dirty="0" smtClean="0"/>
              <a:t>, </a:t>
            </a:r>
            <a:r>
              <a:rPr lang="ru-RU" dirty="0" err="1" smtClean="0"/>
              <a:t>айналаңыздағы адамдардың танылуын</a:t>
            </a:r>
            <a:r>
              <a:rPr lang="ru-RU" dirty="0" smtClean="0"/>
              <a:t> </a:t>
            </a:r>
            <a:r>
              <a:rPr lang="ru-RU" dirty="0" err="1" smtClean="0"/>
              <a:t>жазып</a:t>
            </a:r>
            <a:r>
              <a:rPr lang="ru-RU" dirty="0" smtClean="0"/>
              <a:t> </a:t>
            </a:r>
            <a:r>
              <a:rPr lang="ru-RU" dirty="0" err="1" smtClean="0"/>
              <a:t>алыңыз және тыңдаңыз.</a:t>
            </a:r>
            <a:r>
              <a:rPr lang="ru-RU" dirty="0" smtClean="0"/>
              <a:t> </a:t>
            </a:r>
            <a:r>
              <a:rPr lang="ru-RU" dirty="0" err="1" smtClean="0"/>
              <a:t>Мұны істеу</a:t>
            </a:r>
            <a:r>
              <a:rPr lang="ru-RU" dirty="0" smtClean="0"/>
              <a:t> </a:t>
            </a:r>
            <a:r>
              <a:rPr lang="ru-RU" dirty="0" err="1" smtClean="0"/>
              <a:t>үшін үлкен батылдық қажет, бірақ бұл қадамға </a:t>
            </a:r>
            <a:r>
              <a:rPr lang="ru-RU" dirty="0" smtClean="0"/>
              <a:t>бару </a:t>
            </a:r>
            <a:r>
              <a:rPr lang="ru-RU" dirty="0" err="1" smtClean="0"/>
              <a:t>керек</a:t>
            </a:r>
            <a:r>
              <a:rPr lang="ru-RU" dirty="0" smtClean="0"/>
              <a:t>. </a:t>
            </a:r>
            <a:r>
              <a:rPr lang="ru-RU" dirty="0" err="1" smtClean="0"/>
              <a:t>Көмектесуге дайын</a:t>
            </a:r>
            <a:r>
              <a:rPr lang="ru-RU" dirty="0" smtClean="0"/>
              <a:t> </a:t>
            </a:r>
            <a:r>
              <a:rPr lang="ru-RU" dirty="0" err="1" smtClean="0"/>
              <a:t>бірнеше</a:t>
            </a:r>
            <a:r>
              <a:rPr lang="ru-RU" dirty="0" smtClean="0"/>
              <a:t> </a:t>
            </a:r>
            <a:r>
              <a:rPr lang="ru-RU" dirty="0" err="1" smtClean="0"/>
              <a:t>достарыңыз бен</a:t>
            </a:r>
            <a:r>
              <a:rPr lang="ru-RU" dirty="0" smtClean="0"/>
              <a:t> </a:t>
            </a:r>
            <a:r>
              <a:rPr lang="ru-RU" dirty="0" err="1" smtClean="0"/>
              <a:t>отбасыларыңыздың тізімін</a:t>
            </a:r>
            <a:r>
              <a:rPr lang="ru-RU" dirty="0" smtClean="0"/>
              <a:t> </a:t>
            </a:r>
            <a:r>
              <a:rPr lang="ru-RU" dirty="0" err="1" smtClean="0"/>
              <a:t>жасаңыз.</a:t>
            </a:r>
            <a:r>
              <a:rPr lang="ru-RU" dirty="0" smtClean="0"/>
              <a:t> </a:t>
            </a:r>
            <a:r>
              <a:rPr lang="ru-RU" dirty="0" err="1" smtClean="0"/>
              <a:t>Олардың әрқайсысынан сізді</a:t>
            </a:r>
            <a:r>
              <a:rPr lang="ru-RU" dirty="0" smtClean="0"/>
              <a:t> </a:t>
            </a:r>
            <a:r>
              <a:rPr lang="ru-RU" dirty="0" err="1" smtClean="0"/>
              <a:t>құрметтейтін және жақсы көретін нәрселерді және оларды</a:t>
            </a:r>
            <a:r>
              <a:rPr lang="ru-RU" dirty="0" smtClean="0"/>
              <a:t> </a:t>
            </a:r>
            <a:r>
              <a:rPr lang="ru-RU" dirty="0" err="1" smtClean="0"/>
              <a:t>ашуландыратын</a:t>
            </a:r>
            <a:r>
              <a:rPr lang="ru-RU" dirty="0" smtClean="0"/>
              <a:t> </a:t>
            </a:r>
            <a:r>
              <a:rPr lang="ru-RU" dirty="0" err="1" smtClean="0"/>
              <a:t>және ашуландыратын</a:t>
            </a:r>
            <a:r>
              <a:rPr lang="ru-RU" dirty="0" smtClean="0"/>
              <a:t> </a:t>
            </a:r>
            <a:r>
              <a:rPr lang="ru-RU" dirty="0" err="1" smtClean="0"/>
              <a:t>нәрселерді жазуды</a:t>
            </a:r>
            <a:r>
              <a:rPr lang="ru-RU" dirty="0" smtClean="0"/>
              <a:t> </a:t>
            </a:r>
            <a:r>
              <a:rPr lang="ru-RU" dirty="0" err="1" smtClean="0"/>
              <a:t>сұраңыз.</a:t>
            </a:r>
            <a:r>
              <a:rPr lang="ru-RU" dirty="0" smtClean="0"/>
              <a:t> </a:t>
            </a:r>
            <a:r>
              <a:rPr lang="ru-RU" dirty="0" err="1" smtClean="0"/>
              <a:t>Бұл жағдайда күшті және әлсіз жақтардың </a:t>
            </a:r>
            <a:r>
              <a:rPr lang="ru-RU" dirty="0" smtClean="0"/>
              <a:t>саны </a:t>
            </a:r>
            <a:r>
              <a:rPr lang="ru-RU" dirty="0" err="1" smtClean="0"/>
              <a:t>шамамен</a:t>
            </a:r>
            <a:r>
              <a:rPr lang="ru-RU" dirty="0" smtClean="0"/>
              <a:t> </a:t>
            </a:r>
            <a:r>
              <a:rPr lang="ru-RU" dirty="0" err="1" smtClean="0"/>
              <a:t>тең болуы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. </a:t>
            </a:r>
            <a:r>
              <a:rPr lang="ru-RU" dirty="0" err="1" smtClean="0"/>
              <a:t>Сіздің ішкі</a:t>
            </a:r>
            <a:r>
              <a:rPr lang="ru-RU" dirty="0" smtClean="0"/>
              <a:t> </a:t>
            </a:r>
            <a:r>
              <a:rPr lang="ru-RU" dirty="0" err="1" smtClean="0"/>
              <a:t>сыншыңыз мұның бәрі </a:t>
            </a:r>
            <a:r>
              <a:rPr lang="ru-RU" dirty="0" smtClean="0"/>
              <a:t>бос </a:t>
            </a:r>
            <a:r>
              <a:rPr lang="ru-RU" dirty="0" err="1" smtClean="0"/>
              <a:t>әңгіме</a:t>
            </a:r>
            <a:r>
              <a:rPr lang="ru-RU" dirty="0" smtClean="0"/>
              <a:t>, </a:t>
            </a:r>
            <a:r>
              <a:rPr lang="ru-RU" dirty="0" err="1" smtClean="0"/>
              <a:t>уақытты ысырап</a:t>
            </a:r>
            <a:r>
              <a:rPr lang="ru-RU" dirty="0" smtClean="0"/>
              <a:t> </a:t>
            </a:r>
            <a:r>
              <a:rPr lang="ru-RU" dirty="0" err="1" smtClean="0"/>
              <a:t>ету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айтады</a:t>
            </a:r>
            <a:r>
              <a:rPr lang="ru-RU" dirty="0" smtClean="0"/>
              <a:t>, </a:t>
            </a:r>
            <a:r>
              <a:rPr lang="ru-RU" dirty="0" err="1" smtClean="0"/>
              <a:t>бірақ маңызды әрекеттерді тоқтатуға жол</a:t>
            </a:r>
            <a:r>
              <a:rPr lang="ru-RU" dirty="0" smtClean="0"/>
              <a:t> </a:t>
            </a:r>
            <a:r>
              <a:rPr lang="ru-RU" dirty="0" err="1" smtClean="0"/>
              <a:t>бермеңіз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№4 </a:t>
            </a:r>
            <a:r>
              <a:rPr lang="ru-RU" b="1" dirty="0" err="1" smtClean="0"/>
              <a:t>жаттығу</a:t>
            </a:r>
            <a:r>
              <a:rPr lang="ru-RU" b="1" dirty="0" smtClean="0"/>
              <a:t>. </a:t>
            </a:r>
            <a:r>
              <a:rPr lang="ru-RU" b="1" dirty="0" err="1" smtClean="0"/>
              <a:t>Айнадағы шағылысу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472518" cy="507209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Айнаға киімсіз</a:t>
            </a:r>
            <a:r>
              <a:rPr lang="ru-RU" dirty="0" smtClean="0"/>
              <a:t> </a:t>
            </a:r>
            <a:r>
              <a:rPr lang="ru-RU" dirty="0" err="1" smtClean="0"/>
              <a:t>қарауды үйреніңіз.</a:t>
            </a:r>
            <a:r>
              <a:rPr lang="ru-RU" dirty="0" smtClean="0"/>
              <a:t> </a:t>
            </a:r>
            <a:r>
              <a:rPr lang="ru-RU" dirty="0" err="1" smtClean="0"/>
              <a:t>Өзіңіздің көзіңізге қараңыз.</a:t>
            </a:r>
            <a:r>
              <a:rPr lang="ru-RU" dirty="0" smtClean="0"/>
              <a:t> </a:t>
            </a:r>
            <a:r>
              <a:rPr lang="ru-RU" dirty="0" err="1" smtClean="0"/>
              <a:t>Алдымен</a:t>
            </a:r>
            <a:r>
              <a:rPr lang="ru-RU" dirty="0" smtClean="0"/>
              <a:t> </a:t>
            </a:r>
            <a:r>
              <a:rPr lang="ru-RU" dirty="0" err="1" smtClean="0"/>
              <a:t>бұл өзін ақымақтық ретінде</a:t>
            </a:r>
            <a:r>
              <a:rPr lang="ru-RU" dirty="0" smtClean="0"/>
              <a:t> </a:t>
            </a:r>
            <a:r>
              <a:rPr lang="ru-RU" dirty="0" err="1" smtClean="0"/>
              <a:t>қабылдайды, бірақ бірте-бірте</a:t>
            </a:r>
            <a:r>
              <a:rPr lang="ru-RU" dirty="0" smtClean="0"/>
              <a:t> </a:t>
            </a:r>
            <a:r>
              <a:rPr lang="ru-RU" dirty="0" err="1" smtClean="0"/>
              <a:t>сіз</a:t>
            </a:r>
            <a:r>
              <a:rPr lang="ru-RU" dirty="0" smtClean="0"/>
              <a:t> </a:t>
            </a:r>
            <a:r>
              <a:rPr lang="ru-RU" dirty="0" err="1" smtClean="0"/>
              <a:t>шыдамды</a:t>
            </a:r>
            <a:r>
              <a:rPr lang="ru-RU" dirty="0" smtClean="0"/>
              <a:t> </a:t>
            </a:r>
            <a:r>
              <a:rPr lang="ru-RU" dirty="0" err="1" smtClean="0"/>
              <a:t>боласыз</a:t>
            </a:r>
            <a:r>
              <a:rPr lang="ru-RU" dirty="0" smtClean="0"/>
              <a:t>. </a:t>
            </a:r>
            <a:r>
              <a:rPr lang="ru-RU" dirty="0" err="1" smtClean="0"/>
              <a:t>Көбіне адамдарға айнаға алғашқы мұқият көзқараспен қарау үшін көп уақыт қажет, қашып кетпеу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бұрылмау </a:t>
            </a:r>
            <a:r>
              <a:rPr lang="ru-RU" dirty="0" smtClean="0"/>
              <a:t>- </a:t>
            </a:r>
            <a:r>
              <a:rPr lang="ru-RU" dirty="0" err="1" smtClean="0"/>
              <a:t>белгілі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батылдық қажет.</a:t>
            </a:r>
            <a:r>
              <a:rPr lang="ru-RU" dirty="0" smtClean="0"/>
              <a:t> </a:t>
            </a:r>
            <a:r>
              <a:rPr lang="ru-RU" dirty="0" err="1" smtClean="0"/>
              <a:t>Көшбасшының өзін-өзі басқаруы: тиімді</a:t>
            </a:r>
            <a:r>
              <a:rPr lang="ru-RU" dirty="0" smtClean="0"/>
              <a:t> техника </a:t>
            </a:r>
            <a:r>
              <a:rPr lang="ru-RU" dirty="0" err="1" smtClean="0"/>
              <a:t>Ұқсас жағдай адам</a:t>
            </a:r>
            <a:r>
              <a:rPr lang="ru-RU" dirty="0" smtClean="0"/>
              <a:t> </a:t>
            </a:r>
            <a:r>
              <a:rPr lang="ru-RU" dirty="0" err="1" smtClean="0"/>
              <a:t>өзін-өзі қабылдамаған жағдайда пайда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, </a:t>
            </a:r>
            <a:r>
              <a:rPr lang="ru-RU" dirty="0" err="1" smtClean="0"/>
              <a:t>өйткені ол</a:t>
            </a:r>
            <a:r>
              <a:rPr lang="ru-RU" dirty="0" smtClean="0"/>
              <a:t> </a:t>
            </a:r>
            <a:r>
              <a:rPr lang="ru-RU" dirty="0" err="1" smtClean="0"/>
              <a:t>басқалардың пікірін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жылтыр</a:t>
            </a:r>
            <a:r>
              <a:rPr lang="ru-RU" dirty="0" smtClean="0"/>
              <a:t> </a:t>
            </a:r>
            <a:r>
              <a:rPr lang="ru-RU" dirty="0" err="1" smtClean="0"/>
              <a:t>журналдар</a:t>
            </a:r>
            <a:r>
              <a:rPr lang="ru-RU" dirty="0" smtClean="0"/>
              <a:t> </a:t>
            </a:r>
            <a:r>
              <a:rPr lang="ru-RU" dirty="0" err="1" smtClean="0"/>
              <a:t>белгілеген</a:t>
            </a:r>
            <a:r>
              <a:rPr lang="ru-RU" dirty="0" smtClean="0"/>
              <a:t> </a:t>
            </a:r>
            <a:r>
              <a:rPr lang="ru-RU" dirty="0" err="1" smtClean="0"/>
              <a:t>стандарттарды</a:t>
            </a:r>
            <a:r>
              <a:rPr lang="ru-RU" dirty="0" smtClean="0"/>
              <a:t> </a:t>
            </a:r>
            <a:r>
              <a:rPr lang="ru-RU" dirty="0" err="1" smtClean="0"/>
              <a:t>басшылыққа алады</a:t>
            </a:r>
            <a:r>
              <a:rPr lang="ru-RU" dirty="0" smtClean="0"/>
              <a:t>. </a:t>
            </a:r>
            <a:r>
              <a:rPr lang="ru-RU" dirty="0" err="1" smtClean="0"/>
              <a:t>«Бұл адамды</a:t>
            </a:r>
            <a:r>
              <a:rPr lang="ru-RU" dirty="0" smtClean="0"/>
              <a:t>, </a:t>
            </a:r>
            <a:r>
              <a:rPr lang="ru-RU" dirty="0" err="1" smtClean="0"/>
              <a:t>оның денесін</a:t>
            </a:r>
            <a:r>
              <a:rPr lang="ru-RU" dirty="0" smtClean="0"/>
              <a:t> </a:t>
            </a:r>
            <a:r>
              <a:rPr lang="ru-RU" dirty="0" err="1" smtClean="0"/>
              <a:t>соттауға менің қандай құқығым </a:t>
            </a:r>
            <a:r>
              <a:rPr lang="ru-RU" dirty="0" smtClean="0"/>
              <a:t>бар?»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сұрақ қойыңыз.</a:t>
            </a:r>
            <a:r>
              <a:rPr lang="ru-RU" dirty="0" smtClean="0"/>
              <a:t> Ия, </a:t>
            </a:r>
            <a:r>
              <a:rPr lang="ru-RU" dirty="0" err="1" smtClean="0"/>
              <a:t>бұл жаттығу кезінде</a:t>
            </a:r>
            <a:r>
              <a:rPr lang="ru-RU" dirty="0" smtClean="0"/>
              <a:t> </a:t>
            </a:r>
            <a:r>
              <a:rPr lang="ru-RU" dirty="0" err="1" smtClean="0"/>
              <a:t>ашу</a:t>
            </a:r>
            <a:r>
              <a:rPr lang="ru-RU" dirty="0" smtClean="0"/>
              <a:t> </a:t>
            </a:r>
            <a:r>
              <a:rPr lang="ru-RU" dirty="0" err="1" smtClean="0"/>
              <a:t>пайда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, </a:t>
            </a:r>
            <a:r>
              <a:rPr lang="ru-RU" dirty="0" err="1" smtClean="0"/>
              <a:t>содан</a:t>
            </a:r>
            <a:r>
              <a:rPr lang="ru-RU" dirty="0" smtClean="0"/>
              <a:t> </a:t>
            </a:r>
            <a:r>
              <a:rPr lang="ru-RU" dirty="0" err="1" smtClean="0"/>
              <a:t>кейін</a:t>
            </a:r>
            <a:r>
              <a:rPr lang="ru-RU" dirty="0" smtClean="0"/>
              <a:t> </a:t>
            </a:r>
            <a:r>
              <a:rPr lang="ru-RU" dirty="0" err="1" smtClean="0"/>
              <a:t>қайғы пайда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, </a:t>
            </a:r>
            <a:r>
              <a:rPr lang="ru-RU" dirty="0" err="1" smtClean="0"/>
              <a:t>содан</a:t>
            </a:r>
            <a:r>
              <a:rPr lang="ru-RU" dirty="0" smtClean="0"/>
              <a:t> </a:t>
            </a:r>
            <a:r>
              <a:rPr lang="ru-RU" dirty="0" err="1" smtClean="0"/>
              <a:t>кейін</a:t>
            </a:r>
            <a:r>
              <a:rPr lang="ru-RU" dirty="0" smtClean="0"/>
              <a:t> </a:t>
            </a:r>
            <a:r>
              <a:rPr lang="ru-RU" dirty="0" err="1" smtClean="0"/>
              <a:t>жеңілдік </a:t>
            </a:r>
            <a:r>
              <a:rPr lang="ru-RU" dirty="0" smtClean="0"/>
              <a:t>пен </a:t>
            </a:r>
            <a:r>
              <a:rPr lang="ru-RU" dirty="0" err="1" smtClean="0"/>
              <a:t>қабылдау болады</a:t>
            </a:r>
            <a:r>
              <a:rPr lang="ru-RU" dirty="0" smtClean="0"/>
              <a:t>. </a:t>
            </a:r>
            <a:r>
              <a:rPr lang="ru-RU" dirty="0" err="1" smtClean="0"/>
              <a:t>Алайда</a:t>
            </a:r>
            <a:r>
              <a:rPr lang="ru-RU" dirty="0" smtClean="0"/>
              <a:t>,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асықпай өздігінен келуі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, </a:t>
            </a:r>
            <a:r>
              <a:rPr lang="ru-RU" dirty="0" err="1" smtClean="0"/>
              <a:t>оларды</a:t>
            </a:r>
            <a:r>
              <a:rPr lang="ru-RU" dirty="0" smtClean="0"/>
              <a:t> </a:t>
            </a:r>
            <a:r>
              <a:rPr lang="ru-RU" dirty="0" err="1" smtClean="0"/>
              <a:t>асықпаңыз.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5-жаттығу. </a:t>
            </a:r>
            <a:r>
              <a:rPr lang="ru-RU" b="1" dirty="0" err="1" smtClean="0"/>
              <a:t>Күнделікті тәуекел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329642" cy="462598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Тәуекелге барудан</a:t>
            </a:r>
            <a:r>
              <a:rPr lang="ru-RU" dirty="0" smtClean="0"/>
              <a:t> </a:t>
            </a:r>
            <a:r>
              <a:rPr lang="ru-RU" dirty="0" err="1" smtClean="0"/>
              <a:t>қорықпаңыз, армандаған, бірақ бұрын қолға алынбаған барлық нәрсені байқап көріңіз.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мектебіне</a:t>
            </a:r>
            <a:r>
              <a:rPr lang="ru-RU" dirty="0" smtClean="0"/>
              <a:t> </a:t>
            </a:r>
            <a:r>
              <a:rPr lang="ru-RU" dirty="0" err="1" smtClean="0"/>
              <a:t>баруды</a:t>
            </a:r>
            <a:r>
              <a:rPr lang="ru-RU" dirty="0" smtClean="0"/>
              <a:t> </a:t>
            </a:r>
            <a:r>
              <a:rPr lang="ru-RU" dirty="0" err="1" smtClean="0"/>
              <a:t>бастаңыз, қызықты жұмыс табыңыз, атпен</a:t>
            </a:r>
            <a:r>
              <a:rPr lang="ru-RU" dirty="0" smtClean="0"/>
              <a:t> </a:t>
            </a:r>
            <a:r>
              <a:rPr lang="ru-RU" dirty="0" err="1" smtClean="0"/>
              <a:t>жүруді үйреніңіз.</a:t>
            </a:r>
            <a:r>
              <a:rPr lang="ru-RU" dirty="0" smtClean="0"/>
              <a:t> </a:t>
            </a:r>
            <a:r>
              <a:rPr lang="ru-RU" dirty="0" err="1" smtClean="0"/>
              <a:t>Көпшілік алдында</a:t>
            </a:r>
            <a:r>
              <a:rPr lang="ru-RU" dirty="0" smtClean="0"/>
              <a:t> </a:t>
            </a:r>
            <a:r>
              <a:rPr lang="ru-RU" dirty="0" err="1" smtClean="0"/>
              <a:t>сөйлеу </a:t>
            </a:r>
            <a:r>
              <a:rPr lang="ru-RU" dirty="0" smtClean="0"/>
              <a:t>- </a:t>
            </a:r>
            <a:r>
              <a:rPr lang="ru-RU" dirty="0" err="1" smtClean="0"/>
              <a:t>бұл әдеттегіден гөрі стрессті</a:t>
            </a:r>
            <a:r>
              <a:rPr lang="ru-RU" dirty="0" smtClean="0"/>
              <a:t> </a:t>
            </a:r>
            <a:r>
              <a:rPr lang="ru-RU" dirty="0" err="1" smtClean="0"/>
              <a:t>бастан</a:t>
            </a:r>
            <a:r>
              <a:rPr lang="ru-RU" dirty="0" smtClean="0"/>
              <a:t> </a:t>
            </a:r>
            <a:r>
              <a:rPr lang="ru-RU" dirty="0" err="1" smtClean="0"/>
              <a:t>кешіру</a:t>
            </a:r>
            <a:r>
              <a:rPr lang="ru-RU" dirty="0" smtClean="0"/>
              <a:t>. </a:t>
            </a:r>
            <a:r>
              <a:rPr lang="ru-RU" dirty="0" err="1" smtClean="0"/>
              <a:t>Көпшілік алдында</a:t>
            </a:r>
            <a:r>
              <a:rPr lang="ru-RU" dirty="0" smtClean="0"/>
              <a:t> </a:t>
            </a:r>
            <a:r>
              <a:rPr lang="ru-RU" dirty="0" err="1" smtClean="0"/>
              <a:t>сөз сөйлеуге машықтаныңыз.</a:t>
            </a:r>
            <a:r>
              <a:rPr lang="ru-RU" dirty="0" smtClean="0"/>
              <a:t> </a:t>
            </a:r>
            <a:r>
              <a:rPr lang="ru-RU" dirty="0" err="1" smtClean="0"/>
              <a:t>Басшылықтың басты</a:t>
            </a:r>
            <a:r>
              <a:rPr lang="ru-RU" dirty="0" smtClean="0"/>
              <a:t> </a:t>
            </a:r>
            <a:r>
              <a:rPr lang="ru-RU" dirty="0" err="1" smtClean="0"/>
              <a:t>қасиеттерінің бірі</a:t>
            </a:r>
            <a:r>
              <a:rPr lang="ru-RU" dirty="0" smtClean="0"/>
              <a:t> - </a:t>
            </a:r>
            <a:r>
              <a:rPr lang="ru-RU" dirty="0" err="1" smtClean="0"/>
              <a:t>бұл көптеген адамдарға өз ойларын</a:t>
            </a:r>
            <a:r>
              <a:rPr lang="ru-RU" dirty="0" smtClean="0"/>
              <a:t> </a:t>
            </a:r>
            <a:r>
              <a:rPr lang="ru-RU" dirty="0" err="1" smtClean="0"/>
              <a:t>нақты жеткізе</a:t>
            </a:r>
            <a:r>
              <a:rPr lang="ru-RU" dirty="0" smtClean="0"/>
              <a:t> </a:t>
            </a:r>
            <a:r>
              <a:rPr lang="ru-RU" dirty="0" err="1" smtClean="0"/>
              <a:t>білу</a:t>
            </a:r>
            <a:r>
              <a:rPr lang="ru-RU" dirty="0" smtClean="0"/>
              <a:t>. Осы </a:t>
            </a:r>
            <a:r>
              <a:rPr lang="ru-RU" dirty="0" err="1" smtClean="0"/>
              <a:t>кезеңде өзіңізді басқалармен салыстыруға мәжбүр ететін</a:t>
            </a:r>
            <a:r>
              <a:rPr lang="ru-RU" dirty="0" smtClean="0"/>
              <a:t> </a:t>
            </a:r>
            <a:r>
              <a:rPr lang="ru-RU" dirty="0" err="1" smtClean="0"/>
              <a:t>түрлі іс-шаралар</a:t>
            </a:r>
            <a:r>
              <a:rPr lang="ru-RU" dirty="0" smtClean="0"/>
              <a:t> мен </a:t>
            </a:r>
            <a:r>
              <a:rPr lang="ru-RU" dirty="0" err="1" smtClean="0"/>
              <a:t>жарыстардан</a:t>
            </a:r>
            <a:r>
              <a:rPr lang="ru-RU" dirty="0" smtClean="0"/>
              <a:t> </a:t>
            </a:r>
            <a:r>
              <a:rPr lang="ru-RU" dirty="0" err="1" smtClean="0"/>
              <a:t>аулақ болыңыз</a:t>
            </a:r>
            <a:r>
              <a:rPr lang="ru-RU" dirty="0" smtClean="0"/>
              <a:t>. </a:t>
            </a:r>
            <a:r>
              <a:rPr lang="ru-RU" dirty="0" err="1" smtClean="0"/>
              <a:t>Бұл бірінші</a:t>
            </a:r>
            <a:r>
              <a:rPr lang="ru-RU" dirty="0" smtClean="0"/>
              <a:t> </a:t>
            </a:r>
            <a:r>
              <a:rPr lang="ru-RU" dirty="0" err="1" smtClean="0"/>
              <a:t>сәтсіздікке қол жеткізілген</a:t>
            </a:r>
            <a:r>
              <a:rPr lang="ru-RU" dirty="0" smtClean="0"/>
              <a:t> </a:t>
            </a:r>
            <a:r>
              <a:rPr lang="ru-RU" dirty="0" err="1" smtClean="0"/>
              <a:t>нәтижелерді пайдаланбай</a:t>
            </a:r>
            <a:r>
              <a:rPr lang="ru-RU" dirty="0" smtClean="0"/>
              <a:t> </a:t>
            </a:r>
            <a:r>
              <a:rPr lang="ru-RU" dirty="0" err="1" smtClean="0"/>
              <a:t>бәрін тоқтатуға деген</a:t>
            </a:r>
            <a:r>
              <a:rPr lang="ru-RU" dirty="0" smtClean="0"/>
              <a:t> </a:t>
            </a:r>
            <a:r>
              <a:rPr lang="ru-RU" dirty="0" err="1" smtClean="0"/>
              <a:t>ұмтылысқа әкелетін қаупі байланысты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№6 </a:t>
            </a:r>
            <a:r>
              <a:rPr lang="ru-RU" b="1" dirty="0" err="1" smtClean="0"/>
              <a:t>жаттығу Шешім</a:t>
            </a:r>
            <a:r>
              <a:rPr lang="ru-RU" b="1" dirty="0" smtClean="0"/>
              <a:t> </a:t>
            </a:r>
            <a:r>
              <a:rPr lang="ru-RU" b="1" dirty="0" err="1" smtClean="0"/>
              <a:t>қабылдау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329642" cy="4625989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/>
              <a:t>Пассивтілік</a:t>
            </a:r>
            <a:r>
              <a:rPr lang="ru-RU" dirty="0" smtClean="0"/>
              <a:t> </a:t>
            </a:r>
            <a:r>
              <a:rPr lang="ru-RU" dirty="0" err="1" smtClean="0"/>
              <a:t>көшбасшылық қасиеттерді дамытуға жол</a:t>
            </a:r>
            <a:r>
              <a:rPr lang="ru-RU" dirty="0" smtClean="0"/>
              <a:t> </a:t>
            </a:r>
            <a:r>
              <a:rPr lang="ru-RU" dirty="0" err="1" smtClean="0"/>
              <a:t>бермейді</a:t>
            </a:r>
            <a:r>
              <a:rPr lang="ru-RU" dirty="0" smtClean="0"/>
              <a:t>, </a:t>
            </a:r>
            <a:r>
              <a:rPr lang="ru-RU" dirty="0" err="1" smtClean="0"/>
              <a:t>шешім</a:t>
            </a:r>
            <a:r>
              <a:rPr lang="ru-RU" dirty="0" smtClean="0"/>
              <a:t> </a:t>
            </a:r>
            <a:r>
              <a:rPr lang="ru-RU" dirty="0" err="1" smtClean="0"/>
              <a:t>қабылдау қабілетін үнемі дамытып</a:t>
            </a:r>
            <a:r>
              <a:rPr lang="ru-RU" dirty="0" smtClean="0"/>
              <a:t> </a:t>
            </a:r>
            <a:r>
              <a:rPr lang="ru-RU" dirty="0" err="1" smtClean="0"/>
              <a:t>отыру</a:t>
            </a:r>
            <a:r>
              <a:rPr lang="ru-RU" dirty="0" smtClean="0"/>
              <a:t> </a:t>
            </a:r>
            <a:r>
              <a:rPr lang="ru-RU" dirty="0" err="1" smtClean="0"/>
              <a:t>қажет.</a:t>
            </a:r>
            <a:r>
              <a:rPr lang="ru-RU" dirty="0" smtClean="0"/>
              <a:t> </a:t>
            </a:r>
            <a:r>
              <a:rPr lang="ru-RU" dirty="0" err="1" smtClean="0"/>
              <a:t>Сондықтан сізге</a:t>
            </a:r>
            <a:r>
              <a:rPr lang="ru-RU" dirty="0" smtClean="0"/>
              <a:t> </a:t>
            </a:r>
            <a:r>
              <a:rPr lang="ru-RU" dirty="0" err="1" smtClean="0"/>
              <a:t>жауапкершілікті</a:t>
            </a:r>
            <a:r>
              <a:rPr lang="ru-RU" dirty="0" smtClean="0"/>
              <a:t> </a:t>
            </a:r>
            <a:r>
              <a:rPr lang="ru-RU" dirty="0" err="1" smtClean="0"/>
              <a:t>сезіну</a:t>
            </a:r>
            <a:r>
              <a:rPr lang="ru-RU" dirty="0" smtClean="0"/>
              <a:t> </a:t>
            </a:r>
            <a:r>
              <a:rPr lang="ru-RU" dirty="0" err="1" smtClean="0"/>
              <a:t>және шешім</a:t>
            </a:r>
            <a:r>
              <a:rPr lang="ru-RU" dirty="0" smtClean="0"/>
              <a:t> </a:t>
            </a:r>
            <a:r>
              <a:rPr lang="ru-RU" dirty="0" err="1" smtClean="0"/>
              <a:t>қабылдау үшін кез-келген</a:t>
            </a:r>
            <a:r>
              <a:rPr lang="ru-RU" dirty="0" smtClean="0"/>
              <a:t> </a:t>
            </a:r>
            <a:r>
              <a:rPr lang="ru-RU" dirty="0" err="1" smtClean="0"/>
              <a:t>мүмкіндікті пайдалану</a:t>
            </a:r>
            <a:r>
              <a:rPr lang="ru-RU" dirty="0" smtClean="0"/>
              <a:t> </a:t>
            </a:r>
            <a:r>
              <a:rPr lang="ru-RU" dirty="0" err="1" smtClean="0"/>
              <a:t>қажет, тіпті</a:t>
            </a:r>
            <a:r>
              <a:rPr lang="ru-RU" dirty="0" smtClean="0"/>
              <a:t> </a:t>
            </a:r>
            <a:r>
              <a:rPr lang="ru-RU" dirty="0" err="1" smtClean="0"/>
              <a:t>ең дәуірлік болмаса</a:t>
            </a:r>
            <a:r>
              <a:rPr lang="ru-RU" dirty="0" smtClean="0"/>
              <a:t> да.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№ 7 </a:t>
            </a:r>
            <a:r>
              <a:rPr lang="ru-RU" b="1" dirty="0" err="1" smtClean="0"/>
              <a:t>жаттығу</a:t>
            </a:r>
            <a:r>
              <a:rPr lang="ru-RU" b="1" dirty="0" smtClean="0"/>
              <a:t>. </a:t>
            </a:r>
            <a:r>
              <a:rPr lang="ru-RU" b="1" dirty="0" err="1" smtClean="0"/>
              <a:t>Өз шешімдері</a:t>
            </a:r>
            <a:r>
              <a:rPr lang="ru-RU" b="1" dirty="0" smtClean="0"/>
              <a:t> </a:t>
            </a:r>
            <a:r>
              <a:rPr lang="ru-RU" b="1" dirty="0" err="1" smtClean="0"/>
              <a:t>үшін жауапкершілік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Біз</a:t>
            </a:r>
            <a:r>
              <a:rPr lang="ru-RU" dirty="0" smtClean="0"/>
              <a:t> "</a:t>
            </a:r>
            <a:r>
              <a:rPr lang="ru-RU" dirty="0" err="1" smtClean="0"/>
              <a:t>жауапкершіліктер</a:t>
            </a:r>
            <a:r>
              <a:rPr lang="ru-RU" dirty="0" smtClean="0"/>
              <a:t> </a:t>
            </a:r>
            <a:r>
              <a:rPr lang="ru-RU" dirty="0" err="1" smtClean="0"/>
              <a:t>тізімі</a:t>
            </a:r>
            <a:r>
              <a:rPr lang="ru-RU" dirty="0" smtClean="0"/>
              <a:t>"</a:t>
            </a:r>
            <a:r>
              <a:rPr lang="ru-RU" dirty="0" err="1" smtClean="0"/>
              <a:t>блокнотына</a:t>
            </a:r>
            <a:r>
              <a:rPr lang="ru-RU" dirty="0" smtClean="0"/>
              <a:t> </a:t>
            </a:r>
            <a:r>
              <a:rPr lang="ru-RU" dirty="0" err="1" smtClean="0"/>
              <a:t>жазамыз</a:t>
            </a:r>
            <a:r>
              <a:rPr lang="ru-RU" dirty="0" smtClean="0"/>
              <a:t>. </a:t>
            </a:r>
            <a:r>
              <a:rPr lang="ru-RU" dirty="0" err="1" smtClean="0"/>
              <a:t>Әр сөйлем "мен...үшін жауап</a:t>
            </a:r>
            <a:r>
              <a:rPr lang="ru-RU" dirty="0" smtClean="0"/>
              <a:t> </a:t>
            </a:r>
            <a:r>
              <a:rPr lang="ru-RU" dirty="0" err="1" smtClean="0"/>
              <a:t>беремін</a:t>
            </a:r>
            <a:r>
              <a:rPr lang="ru-RU" dirty="0" smtClean="0"/>
              <a:t>"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сөздермен басталуы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. </a:t>
            </a:r>
            <a:r>
              <a:rPr lang="ru-RU" dirty="0" err="1" smtClean="0"/>
              <a:t>Сіздің тізіміңізде кемінде</a:t>
            </a:r>
            <a:r>
              <a:rPr lang="ru-RU" dirty="0" smtClean="0"/>
              <a:t> он </a:t>
            </a:r>
            <a:r>
              <a:rPr lang="ru-RU" dirty="0" err="1" smtClean="0"/>
              <a:t>осындай</a:t>
            </a:r>
            <a:r>
              <a:rPr lang="ru-RU" dirty="0" smtClean="0"/>
              <a:t> </a:t>
            </a:r>
            <a:r>
              <a:rPr lang="ru-RU" dirty="0" err="1" smtClean="0"/>
              <a:t>мәлімдеме болуы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. </a:t>
            </a:r>
            <a:r>
              <a:rPr lang="ru-RU" dirty="0" err="1" smtClean="0"/>
              <a:t>Тұспал: әрбір мәлімдемеге сөзсіз сенбеңіз.</a:t>
            </a:r>
            <a:r>
              <a:rPr lang="ru-RU" dirty="0" smtClean="0"/>
              <a:t> </a:t>
            </a:r>
            <a:r>
              <a:rPr lang="ru-RU" dirty="0" err="1" smtClean="0"/>
              <a:t>Көшбасшылық қасиеттерді дамыту</a:t>
            </a:r>
            <a:r>
              <a:rPr lang="ru-RU" dirty="0" smtClean="0"/>
              <a:t> </a:t>
            </a:r>
            <a:r>
              <a:rPr lang="ru-RU" dirty="0" err="1" smtClean="0"/>
              <a:t>жаттығуларын игеру</a:t>
            </a:r>
            <a:r>
              <a:rPr lang="ru-RU" dirty="0" smtClean="0"/>
              <a:t> </a:t>
            </a:r>
            <a:r>
              <a:rPr lang="ru-RU" dirty="0" err="1" smtClean="0"/>
              <a:t>кезінде</a:t>
            </a:r>
            <a:r>
              <a:rPr lang="ru-RU" dirty="0" smtClean="0"/>
              <a:t> </a:t>
            </a:r>
            <a:r>
              <a:rPr lang="ru-RU" dirty="0" err="1" smtClean="0"/>
              <a:t>сіздің қарсыласу дәрежеңіз сіздің ішкі</a:t>
            </a:r>
            <a:r>
              <a:rPr lang="ru-RU" dirty="0" smtClean="0"/>
              <a:t> </a:t>
            </a:r>
            <a:r>
              <a:rPr lang="ru-RU" dirty="0" err="1" smtClean="0"/>
              <a:t>шектеулеріңіздің беріктігін</a:t>
            </a:r>
            <a:r>
              <a:rPr lang="ru-RU" dirty="0" smtClean="0"/>
              <a:t> </a:t>
            </a:r>
            <a:r>
              <a:rPr lang="ru-RU" dirty="0" err="1" smtClean="0"/>
              <a:t>көрсетеді.</a:t>
            </a:r>
            <a:r>
              <a:rPr lang="ru-RU" dirty="0" smtClean="0"/>
              <a:t> </a:t>
            </a:r>
            <a:r>
              <a:rPr lang="ru-RU" dirty="0" err="1" smtClean="0"/>
              <a:t>Сату</a:t>
            </a:r>
            <a:r>
              <a:rPr lang="ru-RU" dirty="0" smtClean="0"/>
              <a:t> </a:t>
            </a:r>
            <a:r>
              <a:rPr lang="ru-RU" dirty="0" err="1" smtClean="0"/>
              <a:t>бөлімінің басшылығы: </a:t>
            </a:r>
            <a:r>
              <a:rPr lang="ru-RU" dirty="0" smtClean="0"/>
              <a:t>17 </a:t>
            </a:r>
            <a:r>
              <a:rPr lang="ru-RU" dirty="0" err="1" smtClean="0"/>
              <a:t>әмбебап ережелер</a:t>
            </a:r>
            <a:r>
              <a:rPr lang="ru-RU" dirty="0" smtClean="0"/>
              <a:t> </a:t>
            </a:r>
            <a:r>
              <a:rPr lang="ru-RU" dirty="0" err="1" smtClean="0"/>
              <a:t>бұл жаттығудың тағы бір</a:t>
            </a:r>
            <a:r>
              <a:rPr lang="ru-RU" dirty="0" smtClean="0"/>
              <a:t> </a:t>
            </a:r>
            <a:r>
              <a:rPr lang="ru-RU" dirty="0" err="1" smtClean="0"/>
              <a:t>маңызды </a:t>
            </a:r>
            <a:r>
              <a:rPr lang="ru-RU" dirty="0" smtClean="0"/>
              <a:t>нюансы </a:t>
            </a:r>
            <a:r>
              <a:rPr lang="ru-RU" dirty="0" err="1" smtClean="0"/>
              <a:t>басқаларға әрқашан жақсы болуға немесе</a:t>
            </a:r>
            <a:r>
              <a:rPr lang="ru-RU" dirty="0" smtClean="0"/>
              <a:t> </a:t>
            </a:r>
            <a:r>
              <a:rPr lang="ru-RU" dirty="0" err="1" smtClean="0"/>
              <a:t>әрқашан бірінші</a:t>
            </a:r>
            <a:r>
              <a:rPr lang="ru-RU" dirty="0" smtClean="0"/>
              <a:t> </a:t>
            </a:r>
            <a:r>
              <a:rPr lang="ru-RU" dirty="0" err="1" smtClean="0"/>
              <a:t>болуға деген</a:t>
            </a:r>
            <a:r>
              <a:rPr lang="ru-RU" dirty="0" smtClean="0"/>
              <a:t> </a:t>
            </a:r>
            <a:r>
              <a:rPr lang="ru-RU" dirty="0" err="1" smtClean="0"/>
              <a:t>ұмтылыстан арылуға көмектеседі</a:t>
            </a:r>
            <a:r>
              <a:rPr lang="ru-RU" dirty="0" smtClean="0"/>
              <a:t>. </a:t>
            </a:r>
            <a:r>
              <a:rPr lang="ru-RU" dirty="0" err="1" smtClean="0"/>
              <a:t>Сондықтан жаттығуды әзілмен емдеу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8-жаттығу. </a:t>
            </a:r>
            <a:r>
              <a:rPr lang="ru-RU" sz="4000" b="1" dirty="0" err="1" smtClean="0"/>
              <a:t>Сіздің пікіріңіз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53578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Бұл жаттығудың бірінші</a:t>
            </a:r>
            <a:r>
              <a:rPr lang="ru-RU" dirty="0" smtClean="0"/>
              <a:t> </a:t>
            </a:r>
            <a:r>
              <a:rPr lang="ru-RU" dirty="0" err="1" smtClean="0"/>
              <a:t>бөлімі қажет болғанда </a:t>
            </a:r>
            <a:r>
              <a:rPr lang="ru-RU" dirty="0" smtClean="0"/>
              <a:t>бас </a:t>
            </a:r>
            <a:r>
              <a:rPr lang="ru-RU" dirty="0" err="1" smtClean="0"/>
              <a:t>тартуға үйретуді қамтиды</a:t>
            </a:r>
            <a:r>
              <a:rPr lang="ru-RU" dirty="0" smtClean="0"/>
              <a:t>. </a:t>
            </a:r>
            <a:r>
              <a:rPr lang="ru-RU" dirty="0" err="1" smtClean="0"/>
              <a:t>Бұл қабілетті туыстарыңызбен немесе</a:t>
            </a:r>
            <a:r>
              <a:rPr lang="ru-RU" dirty="0" smtClean="0"/>
              <a:t> </a:t>
            </a:r>
            <a:r>
              <a:rPr lang="ru-RU" dirty="0" err="1" smtClean="0"/>
              <a:t>достарыңызбен қарым-қатынас кезінде</a:t>
            </a:r>
            <a:r>
              <a:rPr lang="ru-RU" dirty="0" smtClean="0"/>
              <a:t> </a:t>
            </a:r>
            <a:r>
              <a:rPr lang="ru-RU" dirty="0" err="1" smtClean="0"/>
              <a:t>үйрену жақсы.</a:t>
            </a:r>
            <a:r>
              <a:rPr lang="ru-RU" dirty="0" smtClean="0"/>
              <a:t> </a:t>
            </a:r>
            <a:r>
              <a:rPr lang="ru-RU" dirty="0" err="1" smtClean="0"/>
              <a:t>Достар</a:t>
            </a:r>
            <a:r>
              <a:rPr lang="ru-RU" dirty="0" smtClean="0"/>
              <a:t> </a:t>
            </a:r>
            <a:r>
              <a:rPr lang="ru-RU" dirty="0" err="1" smtClean="0"/>
              <a:t>сізге</a:t>
            </a:r>
            <a:r>
              <a:rPr lang="ru-RU" dirty="0" smtClean="0"/>
              <a:t> </a:t>
            </a:r>
            <a:r>
              <a:rPr lang="ru-RU" dirty="0" err="1" smtClean="0"/>
              <a:t>жасағыңыз келмейтін</a:t>
            </a:r>
            <a:r>
              <a:rPr lang="ru-RU" dirty="0" smtClean="0"/>
              <a:t> </a:t>
            </a:r>
            <a:r>
              <a:rPr lang="ru-RU" dirty="0" err="1" smtClean="0"/>
              <a:t>нәрсеге тапсырыс</a:t>
            </a:r>
            <a:r>
              <a:rPr lang="ru-RU" dirty="0" smtClean="0"/>
              <a:t> </a:t>
            </a:r>
            <a:r>
              <a:rPr lang="ru-RU" dirty="0" err="1" smtClean="0"/>
              <a:t>беретін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сізден</a:t>
            </a:r>
            <a:r>
              <a:rPr lang="ru-RU" dirty="0" smtClean="0"/>
              <a:t> </a:t>
            </a:r>
            <a:r>
              <a:rPr lang="ru-RU" dirty="0" err="1" smtClean="0"/>
              <a:t>сұрайтын адамның рөлін ойнауы</a:t>
            </a:r>
            <a:r>
              <a:rPr lang="ru-RU" dirty="0" smtClean="0"/>
              <a:t> </a:t>
            </a:r>
            <a:r>
              <a:rPr lang="ru-RU" dirty="0" err="1" smtClean="0"/>
              <a:t>керек.Олар</a:t>
            </a:r>
            <a:r>
              <a:rPr lang="ru-RU" dirty="0" smtClean="0"/>
              <a:t> </a:t>
            </a:r>
            <a:r>
              <a:rPr lang="ru-RU" dirty="0" err="1" smtClean="0"/>
              <a:t>ойлап</a:t>
            </a:r>
            <a:r>
              <a:rPr lang="ru-RU" dirty="0" smtClean="0"/>
              <a:t> </a:t>
            </a:r>
            <a:r>
              <a:rPr lang="ru-RU" dirty="0" err="1" smtClean="0"/>
              <a:t>тапқан әсер ету</a:t>
            </a:r>
            <a:r>
              <a:rPr lang="ru-RU" dirty="0" smtClean="0"/>
              <a:t> </a:t>
            </a:r>
            <a:r>
              <a:rPr lang="ru-RU" dirty="0" err="1" smtClean="0"/>
              <a:t>құралдарының бәрін, кінә сезімін</a:t>
            </a:r>
            <a:r>
              <a:rPr lang="ru-RU" dirty="0" smtClean="0"/>
              <a:t> </a:t>
            </a:r>
            <a:r>
              <a:rPr lang="ru-RU" dirty="0" err="1" smtClean="0"/>
              <a:t>басып</a:t>
            </a:r>
            <a:r>
              <a:rPr lang="ru-RU" dirty="0" smtClean="0"/>
              <a:t>, </a:t>
            </a:r>
            <a:r>
              <a:rPr lang="ru-RU" dirty="0" err="1" smtClean="0"/>
              <a:t>өзімшілдікті жоққа шығарып, маңыздылығы </a:t>
            </a:r>
            <a:r>
              <a:rPr lang="ru-RU" dirty="0" smtClean="0"/>
              <a:t>мен </a:t>
            </a:r>
            <a:r>
              <a:rPr lang="ru-RU" dirty="0" err="1" smtClean="0"/>
              <a:t>жеделдігін</a:t>
            </a:r>
            <a:r>
              <a:rPr lang="ru-RU" dirty="0" smtClean="0"/>
              <a:t> </a:t>
            </a:r>
            <a:r>
              <a:rPr lang="ru-RU" dirty="0" err="1" smtClean="0"/>
              <a:t>талап</a:t>
            </a:r>
            <a:r>
              <a:rPr lang="ru-RU" dirty="0" smtClean="0"/>
              <a:t> </a:t>
            </a:r>
            <a:r>
              <a:rPr lang="ru-RU" dirty="0" err="1" smtClean="0"/>
              <a:t>ете</a:t>
            </a:r>
            <a:r>
              <a:rPr lang="ru-RU" dirty="0" smtClean="0"/>
              <a:t> </a:t>
            </a:r>
            <a:r>
              <a:rPr lang="ru-RU" dirty="0" err="1" smtClean="0"/>
              <a:t>отырып</a:t>
            </a:r>
            <a:r>
              <a:rPr lang="ru-RU" dirty="0" smtClean="0"/>
              <a:t> </a:t>
            </a:r>
            <a:r>
              <a:rPr lang="ru-RU" dirty="0" err="1" smtClean="0"/>
              <a:t>қолдансын</a:t>
            </a:r>
            <a:r>
              <a:rPr lang="ru-RU" dirty="0" smtClean="0"/>
              <a:t>. </a:t>
            </a:r>
            <a:r>
              <a:rPr lang="ru-RU" dirty="0" err="1" smtClean="0"/>
              <a:t>Қалай болғанда </a:t>
            </a:r>
            <a:r>
              <a:rPr lang="ru-RU" dirty="0" smtClean="0"/>
              <a:t>да, </a:t>
            </a:r>
            <a:r>
              <a:rPr lang="ru-RU" dirty="0" err="1" smtClean="0"/>
              <a:t>қанша қиын көрінсе </a:t>
            </a:r>
            <a:r>
              <a:rPr lang="ru-RU" dirty="0" smtClean="0"/>
              <a:t>де, бас </a:t>
            </a:r>
            <a:r>
              <a:rPr lang="ru-RU" dirty="0" err="1" smtClean="0"/>
              <a:t>тартуға </a:t>
            </a:r>
            <a:r>
              <a:rPr lang="ru-RU" dirty="0" smtClean="0"/>
              <a:t>тура </a:t>
            </a:r>
            <a:r>
              <a:rPr lang="ru-RU" dirty="0" err="1" smtClean="0"/>
              <a:t>келеді</a:t>
            </a:r>
            <a:r>
              <a:rPr lang="ru-RU" dirty="0" smtClean="0"/>
              <a:t>. </a:t>
            </a:r>
            <a:r>
              <a:rPr lang="ru-RU" dirty="0" err="1" smtClean="0"/>
              <a:t>Бұл жаттығуды сіз</a:t>
            </a:r>
            <a:r>
              <a:rPr lang="ru-RU" dirty="0" smtClean="0"/>
              <a:t> </a:t>
            </a:r>
            <a:r>
              <a:rPr lang="ru-RU" dirty="0" err="1" smtClean="0"/>
              <a:t>өзіңіздің </a:t>
            </a:r>
            <a:r>
              <a:rPr lang="ru-RU" dirty="0" smtClean="0"/>
              <a:t>бас </a:t>
            </a:r>
            <a:r>
              <a:rPr lang="ru-RU" dirty="0" err="1" smtClean="0"/>
              <a:t>тартуыңызды өкінбей немесе</a:t>
            </a:r>
            <a:r>
              <a:rPr lang="ru-RU" dirty="0" smtClean="0"/>
              <a:t> </a:t>
            </a:r>
            <a:r>
              <a:rPr lang="ru-RU" dirty="0" err="1" smtClean="0"/>
              <a:t>талап</a:t>
            </a:r>
            <a:r>
              <a:rPr lang="ru-RU" dirty="0" smtClean="0"/>
              <a:t> </a:t>
            </a:r>
            <a:r>
              <a:rPr lang="ru-RU" dirty="0" err="1" smtClean="0"/>
              <a:t>етуші</a:t>
            </a:r>
            <a:r>
              <a:rPr lang="ru-RU" dirty="0" smtClean="0"/>
              <a:t> </a:t>
            </a:r>
            <a:r>
              <a:rPr lang="ru-RU" dirty="0" err="1" smtClean="0"/>
              <a:t>адаммен</a:t>
            </a:r>
            <a:r>
              <a:rPr lang="ru-RU" dirty="0" smtClean="0"/>
              <a:t> </a:t>
            </a:r>
            <a:r>
              <a:rPr lang="ru-RU" dirty="0" err="1" smtClean="0"/>
              <a:t>қарым-қатынасты бұзбай білдіруге</a:t>
            </a:r>
            <a:r>
              <a:rPr lang="ru-RU" dirty="0" smtClean="0"/>
              <a:t> </a:t>
            </a:r>
            <a:r>
              <a:rPr lang="ru-RU" dirty="0" err="1" smtClean="0"/>
              <a:t>қабілетті болғанша сезіну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 </a:t>
            </a:r>
            <a:r>
              <a:rPr lang="ru-RU" dirty="0" err="1" smtClean="0"/>
              <a:t>болғанға дейін</a:t>
            </a:r>
            <a:r>
              <a:rPr lang="ru-RU" dirty="0" smtClean="0"/>
              <a:t> </a:t>
            </a:r>
            <a:r>
              <a:rPr lang="ru-RU" dirty="0" err="1" smtClean="0"/>
              <a:t>жүргізілуі </a:t>
            </a:r>
            <a:r>
              <a:rPr lang="ru-RU" dirty="0" smtClean="0"/>
              <a:t>керек.</a:t>
            </a:r>
            <a:r>
              <a:rPr lang="ru-RU" dirty="0" err="1" smtClean="0"/>
              <a:t>Келіссөздер өнері</a:t>
            </a:r>
            <a:r>
              <a:rPr lang="ru-RU" dirty="0" smtClean="0"/>
              <a:t>: </a:t>
            </a:r>
            <a:r>
              <a:rPr lang="ru-RU" dirty="0" err="1" smtClean="0"/>
              <a:t>Пайдалы</a:t>
            </a:r>
            <a:r>
              <a:rPr lang="ru-RU" dirty="0" smtClean="0"/>
              <a:t> </a:t>
            </a:r>
            <a:r>
              <a:rPr lang="ru-RU" dirty="0" err="1" smtClean="0"/>
              <a:t>нәтижеге қалай жетуге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? </a:t>
            </a:r>
            <a:r>
              <a:rPr lang="ru-RU" dirty="0" err="1" smtClean="0"/>
              <a:t>Бұл жаттығудың екінші</a:t>
            </a:r>
            <a:r>
              <a:rPr lang="ru-RU" dirty="0" smtClean="0"/>
              <a:t> </a:t>
            </a:r>
            <a:r>
              <a:rPr lang="ru-RU" dirty="0" err="1" smtClean="0"/>
              <a:t>бөлігі </a:t>
            </a:r>
            <a:r>
              <a:rPr lang="ru-RU" dirty="0" smtClean="0"/>
              <a:t>- </a:t>
            </a:r>
            <a:r>
              <a:rPr lang="ru-RU" dirty="0" err="1" smtClean="0"/>
              <a:t>көшбасшылық қабілеттерді дамыту</a:t>
            </a:r>
            <a:r>
              <a:rPr lang="ru-RU" dirty="0" smtClean="0"/>
              <a:t>, </a:t>
            </a:r>
            <a:r>
              <a:rPr lang="ru-RU" dirty="0" err="1" smtClean="0"/>
              <a:t>керісінше</a:t>
            </a:r>
            <a:r>
              <a:rPr lang="ru-RU" dirty="0" smtClean="0"/>
              <a:t>, </a:t>
            </a:r>
            <a:r>
              <a:rPr lang="ru-RU" dirty="0" err="1" smtClean="0"/>
              <a:t>шегінуге</a:t>
            </a:r>
            <a:r>
              <a:rPr lang="ru-RU" dirty="0" smtClean="0"/>
              <a:t> </a:t>
            </a:r>
            <a:r>
              <a:rPr lang="ru-RU" dirty="0" err="1" smtClean="0"/>
              <a:t>жол</a:t>
            </a:r>
            <a:r>
              <a:rPr lang="ru-RU" dirty="0" smtClean="0"/>
              <a:t> </a:t>
            </a:r>
            <a:r>
              <a:rPr lang="ru-RU" dirty="0" err="1" smtClean="0"/>
              <a:t>бермей</a:t>
            </a:r>
            <a:r>
              <a:rPr lang="ru-RU" dirty="0" smtClean="0"/>
              <a:t>, </a:t>
            </a:r>
            <a:r>
              <a:rPr lang="ru-RU" dirty="0" err="1" smtClean="0"/>
              <a:t>өз қалауыңызға жету</a:t>
            </a:r>
            <a:r>
              <a:rPr lang="ru-RU" dirty="0" smtClean="0"/>
              <a:t>. </a:t>
            </a:r>
            <a:r>
              <a:rPr lang="ru-RU" dirty="0" err="1" smtClean="0"/>
              <a:t>қойылған мақсаттарға қол жеткізілгенше</a:t>
            </a:r>
            <a:r>
              <a:rPr lang="ru-RU" dirty="0" smtClean="0"/>
              <a:t>. </a:t>
            </a:r>
            <a:r>
              <a:rPr lang="ru-RU" dirty="0" err="1" smtClean="0"/>
              <a:t>Енді</a:t>
            </a:r>
            <a:r>
              <a:rPr lang="ru-RU" dirty="0" smtClean="0"/>
              <a:t> </a:t>
            </a:r>
            <a:r>
              <a:rPr lang="ru-RU" dirty="0" err="1" smtClean="0"/>
              <a:t>сізге</a:t>
            </a:r>
            <a:r>
              <a:rPr lang="ru-RU" dirty="0" smtClean="0"/>
              <a:t> </a:t>
            </a:r>
            <a:r>
              <a:rPr lang="ru-RU" dirty="0" err="1" smtClean="0"/>
              <a:t>өз бетіңізбен талап</a:t>
            </a:r>
            <a:r>
              <a:rPr lang="ru-RU" dirty="0" smtClean="0"/>
              <a:t> </a:t>
            </a:r>
            <a:r>
              <a:rPr lang="ru-RU" dirty="0" err="1" smtClean="0"/>
              <a:t>ету</a:t>
            </a:r>
            <a:r>
              <a:rPr lang="ru-RU" dirty="0" smtClean="0"/>
              <a:t> </a:t>
            </a:r>
            <a:r>
              <a:rPr lang="ru-RU" dirty="0" err="1" smtClean="0"/>
              <a:t>мүмкіндігі қажет.</a:t>
            </a:r>
            <a:r>
              <a:rPr lang="ru-RU" dirty="0" smtClean="0"/>
              <a:t> </a:t>
            </a:r>
            <a:r>
              <a:rPr lang="ru-RU" dirty="0" err="1" smtClean="0"/>
              <a:t>Сіз</a:t>
            </a:r>
            <a:r>
              <a:rPr lang="ru-RU" dirty="0" smtClean="0"/>
              <a:t> </a:t>
            </a:r>
            <a:r>
              <a:rPr lang="ru-RU" dirty="0" err="1" smtClean="0"/>
              <a:t>өз құқығын қорғай алатын</a:t>
            </a:r>
            <a:r>
              <a:rPr lang="ru-RU" dirty="0" smtClean="0"/>
              <a:t> </a:t>
            </a:r>
            <a:r>
              <a:rPr lang="ru-RU" dirty="0" err="1" smtClean="0"/>
              <a:t>адамның рөлін ойнап</a:t>
            </a:r>
            <a:r>
              <a:rPr lang="ru-RU" dirty="0" smtClean="0"/>
              <a:t>, </a:t>
            </a:r>
            <a:r>
              <a:rPr lang="ru-RU" dirty="0" err="1" smtClean="0"/>
              <a:t>мүлдем басқа жағын ұстанасыз.</a:t>
            </a:r>
            <a:r>
              <a:rPr lang="ru-RU" dirty="0" smtClean="0"/>
              <a:t> </a:t>
            </a:r>
            <a:r>
              <a:rPr lang="ru-RU" dirty="0" err="1" smtClean="0"/>
              <a:t>Міндет</a:t>
            </a:r>
            <a:r>
              <a:rPr lang="ru-RU" dirty="0" smtClean="0"/>
              <a:t> - </a:t>
            </a:r>
            <a:r>
              <a:rPr lang="ru-RU" dirty="0" err="1" smtClean="0"/>
              <a:t>адамды</a:t>
            </a:r>
            <a:r>
              <a:rPr lang="ru-RU" dirty="0" smtClean="0"/>
              <a:t> </a:t>
            </a:r>
            <a:r>
              <a:rPr lang="ru-RU" dirty="0" err="1" smtClean="0"/>
              <a:t>белгілі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тапсырмаларды</a:t>
            </a:r>
            <a:r>
              <a:rPr lang="ru-RU" dirty="0" smtClean="0"/>
              <a:t> </a:t>
            </a:r>
            <a:r>
              <a:rPr lang="ru-RU" dirty="0" err="1" smtClean="0"/>
              <a:t>және қажетті жұмыс көлемін орындауға ынталандыру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9-жаттығу. </a:t>
            </a:r>
            <a:r>
              <a:rPr lang="ru-RU" b="1" dirty="0" err="1" smtClean="0"/>
              <a:t>Қиын таңдау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Бұл жаттығуда таңдау жасауды</a:t>
            </a:r>
            <a:r>
              <a:rPr lang="ru-RU" dirty="0" smtClean="0"/>
              <a:t> </a:t>
            </a:r>
            <a:r>
              <a:rPr lang="ru-RU" dirty="0" err="1" smtClean="0"/>
              <a:t>үйреніңіз.</a:t>
            </a:r>
            <a:r>
              <a:rPr lang="ru-RU" dirty="0" smtClean="0"/>
              <a:t> </a:t>
            </a:r>
            <a:r>
              <a:rPr lang="ru-RU" dirty="0" err="1" smtClean="0"/>
              <a:t>Қиындық </a:t>
            </a:r>
            <a:r>
              <a:rPr lang="ru-RU" dirty="0" smtClean="0"/>
              <a:t>- </a:t>
            </a:r>
            <a:r>
              <a:rPr lang="ru-RU" dirty="0" err="1" smtClean="0"/>
              <a:t>әр мүмкіндікті «иә, бірақ </a:t>
            </a:r>
            <a:r>
              <a:rPr lang="ru-RU" dirty="0" smtClean="0"/>
              <a:t>...»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басталатын</a:t>
            </a:r>
            <a:r>
              <a:rPr lang="ru-RU" dirty="0" smtClean="0"/>
              <a:t> </a:t>
            </a:r>
            <a:r>
              <a:rPr lang="ru-RU" dirty="0" err="1" smtClean="0"/>
              <a:t>сөз тіркесін</a:t>
            </a:r>
            <a:r>
              <a:rPr lang="ru-RU" dirty="0" smtClean="0"/>
              <a:t> </a:t>
            </a:r>
            <a:r>
              <a:rPr lang="ru-RU" dirty="0" err="1" smtClean="0"/>
              <a:t>қолданбай қарастыру.</a:t>
            </a:r>
            <a:r>
              <a:rPr lang="ru-RU" dirty="0" smtClean="0"/>
              <a:t> </a:t>
            </a:r>
            <a:r>
              <a:rPr lang="ru-RU" dirty="0" err="1" smtClean="0"/>
              <a:t>Мысалы</a:t>
            </a:r>
            <a:r>
              <a:rPr lang="ru-RU" dirty="0" smtClean="0"/>
              <a:t>, «Мен </a:t>
            </a:r>
            <a:r>
              <a:rPr lang="ru-RU" dirty="0" err="1" smtClean="0"/>
              <a:t>автокөлік алғым келеді</a:t>
            </a:r>
            <a:r>
              <a:rPr lang="ru-RU" dirty="0" smtClean="0"/>
              <a:t>, </a:t>
            </a:r>
            <a:r>
              <a:rPr lang="ru-RU" dirty="0" err="1" smtClean="0"/>
              <a:t>бірақ келесілер</a:t>
            </a:r>
            <a:r>
              <a:rPr lang="ru-RU" dirty="0" smtClean="0"/>
              <a:t> </a:t>
            </a:r>
            <a:r>
              <a:rPr lang="ru-RU" dirty="0" err="1" smtClean="0"/>
              <a:t>кедергі</a:t>
            </a:r>
            <a:r>
              <a:rPr lang="ru-RU" dirty="0" smtClean="0"/>
              <a:t> </a:t>
            </a:r>
            <a:r>
              <a:rPr lang="ru-RU" dirty="0" err="1" smtClean="0"/>
              <a:t>келтіреді</a:t>
            </a:r>
            <a:r>
              <a:rPr lang="ru-RU" dirty="0" smtClean="0"/>
              <a:t>». </a:t>
            </a:r>
            <a:r>
              <a:rPr lang="ru-RU" dirty="0" err="1" smtClean="0"/>
              <a:t>Енді</a:t>
            </a:r>
            <a:r>
              <a:rPr lang="ru-RU" dirty="0" smtClean="0"/>
              <a:t> </a:t>
            </a:r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кедергілердің тізімін</a:t>
            </a:r>
            <a:r>
              <a:rPr lang="ru-RU" dirty="0" smtClean="0"/>
              <a:t>, </a:t>
            </a:r>
            <a:r>
              <a:rPr lang="ru-RU" dirty="0" err="1" smtClean="0"/>
              <a:t>оларды</a:t>
            </a:r>
            <a:r>
              <a:rPr lang="ru-RU" dirty="0" smtClean="0"/>
              <a:t> </a:t>
            </a:r>
            <a:r>
              <a:rPr lang="ru-RU" dirty="0" err="1" smtClean="0"/>
              <a:t>жеңудің жолдары</a:t>
            </a:r>
            <a:r>
              <a:rPr lang="ru-RU" dirty="0" smtClean="0"/>
              <a:t> мен </a:t>
            </a:r>
            <a:r>
              <a:rPr lang="ru-RU" dirty="0" err="1" smtClean="0"/>
              <a:t>мүмкіндіктерін түзетеміз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1166</Words>
  <Application>Microsoft Office PowerPoint</Application>
  <PresentationFormat>Экран (4:3)</PresentationFormat>
  <Paragraphs>25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Презентация PowerPoint</vt:lpstr>
      <vt:lpstr>№2 жаттығу. Табыс күнделігі </vt:lpstr>
      <vt:lpstr>3-жаттығу. Басқалардың пікірі </vt:lpstr>
      <vt:lpstr>№4 жаттығу. Айнадағы шағылысу</vt:lpstr>
      <vt:lpstr>5-жаттығу. Күнделікті тәуекел</vt:lpstr>
      <vt:lpstr>№6 жаттығу Шешім қабылдау</vt:lpstr>
      <vt:lpstr>№ 7 жаттығу. Өз шешімдері үшін жауапкершілік</vt:lpstr>
      <vt:lpstr>8-жаттығу. Сіздің пікіріңіз</vt:lpstr>
      <vt:lpstr>9-жаттығу. Қиын таңдау</vt:lpstr>
      <vt:lpstr>№10 жаттығу. Күннен рахат ал</vt:lpstr>
      <vt:lpstr>№11 жаттығу. Кедергілер тізімі</vt:lpstr>
      <vt:lpstr>№12 жаттығу. Сенімділік және табандылық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Әл-Фараби атындағы Қазақ Ұлттық университеті     «Студенттердің лидерлік қабілеттерін анықтайтын жаттығулар жиынтығын»</dc:title>
  <dc:creator>admin</dc:creator>
  <cp:lastModifiedBy>Acer</cp:lastModifiedBy>
  <cp:revision>12</cp:revision>
  <dcterms:created xsi:type="dcterms:W3CDTF">2020-10-01T17:28:23Z</dcterms:created>
  <dcterms:modified xsi:type="dcterms:W3CDTF">2021-01-13T09:14:47Z</dcterms:modified>
</cp:coreProperties>
</file>